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0"/>
  </p:notesMasterIdLst>
  <p:sldIdLst>
    <p:sldId id="543" r:id="rId3"/>
    <p:sldId id="1287" r:id="rId4"/>
    <p:sldId id="1291" r:id="rId5"/>
    <p:sldId id="418" r:id="rId6"/>
    <p:sldId id="325" r:id="rId7"/>
    <p:sldId id="1285" r:id="rId8"/>
    <p:sldId id="1286" r:id="rId9"/>
    <p:sldId id="323" r:id="rId10"/>
    <p:sldId id="333" r:id="rId11"/>
    <p:sldId id="431" r:id="rId12"/>
    <p:sldId id="544" r:id="rId13"/>
    <p:sldId id="284" r:id="rId14"/>
    <p:sldId id="285" r:id="rId15"/>
    <p:sldId id="566" r:id="rId16"/>
    <p:sldId id="1295" r:id="rId17"/>
    <p:sldId id="1315" r:id="rId18"/>
    <p:sldId id="1316" r:id="rId19"/>
    <p:sldId id="1317" r:id="rId20"/>
    <p:sldId id="1326" r:id="rId21"/>
    <p:sldId id="1319" r:id="rId22"/>
    <p:sldId id="1327" r:id="rId23"/>
    <p:sldId id="1310" r:id="rId24"/>
    <p:sldId id="1328" r:id="rId25"/>
    <p:sldId id="1329" r:id="rId26"/>
    <p:sldId id="1345" r:id="rId27"/>
    <p:sldId id="1334" r:id="rId28"/>
    <p:sldId id="1335" r:id="rId29"/>
    <p:sldId id="1331" r:id="rId30"/>
    <p:sldId id="1332" r:id="rId31"/>
    <p:sldId id="1336" r:id="rId32"/>
    <p:sldId id="401" r:id="rId33"/>
    <p:sldId id="1338" r:id="rId34"/>
    <p:sldId id="1339" r:id="rId35"/>
    <p:sldId id="1302" r:id="rId36"/>
    <p:sldId id="1303" r:id="rId37"/>
    <p:sldId id="1301" r:id="rId38"/>
    <p:sldId id="516" r:id="rId39"/>
    <p:sldId id="518" r:id="rId40"/>
    <p:sldId id="519" r:id="rId41"/>
    <p:sldId id="521" r:id="rId42"/>
    <p:sldId id="1342" r:id="rId43"/>
    <p:sldId id="1341" r:id="rId44"/>
    <p:sldId id="1343" r:id="rId45"/>
    <p:sldId id="1344" r:id="rId46"/>
    <p:sldId id="394" r:id="rId47"/>
    <p:sldId id="573" r:id="rId48"/>
    <p:sldId id="1299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ng-yi Lee" initials="HL" lastIdx="1" clrIdx="0">
    <p:extLst>
      <p:ext uri="{19B8F6BF-5375-455C-9EA6-DF929625EA0E}">
        <p15:presenceInfo xmlns:p15="http://schemas.microsoft.com/office/powerpoint/2012/main" userId="db72b584bb3d90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9" autoAdjust="0"/>
    <p:restoredTop sz="93276" autoAdjust="0"/>
  </p:normalViewPr>
  <p:slideViewPr>
    <p:cSldViewPr snapToGrid="0">
      <p:cViewPr varScale="1">
        <p:scale>
          <a:sx n="122" d="100"/>
          <a:sy n="122" d="100"/>
        </p:scale>
        <p:origin x="1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Reward</a:t>
          </a:r>
          <a:r>
            <a:rPr lang="zh-TW" altLang="en-US" sz="3200" dirty="0"/>
            <a:t> </a:t>
          </a:r>
          <a:r>
            <a:rPr lang="en-US" altLang="zh-TW" sz="3200" dirty="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400" dirty="0"/>
            <a:t>Step 1: function with unknown               </a:t>
          </a:r>
          <a:endParaRPr lang="zh-TW" altLang="en-US" sz="24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400" dirty="0"/>
            <a:t>Step 2: define loss from training data</a:t>
          </a:r>
          <a:endParaRPr lang="zh-TW" altLang="en-US" sz="24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400" dirty="0"/>
            <a:t>Step 3: optimization </a:t>
          </a:r>
          <a:endParaRPr lang="zh-TW" altLang="en-US" sz="24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Reward</a:t>
          </a:r>
          <a:r>
            <a:rPr lang="zh-TW" altLang="en-US" sz="3200" dirty="0"/>
            <a:t> </a:t>
          </a:r>
          <a:r>
            <a:rPr lang="en-US" altLang="zh-TW" sz="3200" dirty="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/>
            <a:t>Reward</a:t>
          </a:r>
          <a:r>
            <a:rPr lang="zh-TW" altLang="en-US" sz="3200"/>
            <a:t> </a:t>
          </a:r>
          <a:r>
            <a:rPr lang="en-US" altLang="zh-TW" sz="320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Reward</a:t>
          </a:r>
          <a:r>
            <a:rPr lang="zh-TW" altLang="en-US" sz="3200" dirty="0"/>
            <a:t> </a:t>
          </a:r>
          <a:r>
            <a:rPr lang="en-US" altLang="zh-TW" sz="3200" dirty="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Reward</a:t>
          </a:r>
          <a:r>
            <a:rPr lang="zh-TW" altLang="en-US" sz="3200" kern="1200" dirty="0"/>
            <a:t> </a:t>
          </a:r>
          <a:r>
            <a:rPr lang="en-US" altLang="zh-TW" sz="3200" kern="1200" dirty="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Step 1: function with unknown               </a:t>
          </a:r>
          <a:endParaRPr lang="zh-TW" altLang="en-US" sz="2400" kern="1200" dirty="0"/>
        </a:p>
      </dsp:txBody>
      <dsp:txXfrm>
        <a:off x="45046" y="1563109"/>
        <a:ext cx="1995569" cy="1225118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Step 2: define loss from training data</a:t>
          </a:r>
          <a:endParaRPr lang="zh-TW" altLang="en-US" sz="2400" kern="1200" dirty="0"/>
        </a:p>
      </dsp:txBody>
      <dsp:txXfrm>
        <a:off x="2945565" y="1563109"/>
        <a:ext cx="1995569" cy="1225118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Step 3: optimization </a:t>
          </a:r>
          <a:endParaRPr lang="zh-TW" altLang="en-US" sz="2400" kern="1200" dirty="0"/>
        </a:p>
      </dsp:txBody>
      <dsp:txXfrm>
        <a:off x="5846084" y="1563109"/>
        <a:ext cx="1995569" cy="1225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Reward</a:t>
          </a:r>
          <a:r>
            <a:rPr lang="zh-TW" altLang="en-US" sz="3200" kern="1200" dirty="0"/>
            <a:t> </a:t>
          </a:r>
          <a:r>
            <a:rPr lang="en-US" altLang="zh-TW" sz="3200" kern="1200" dirty="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Reward</a:t>
          </a:r>
          <a:r>
            <a:rPr lang="zh-TW" altLang="en-US" sz="3200" kern="1200"/>
            <a:t> </a:t>
          </a:r>
          <a:r>
            <a:rPr lang="en-US" altLang="zh-TW" sz="3200" kern="120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Reward</a:t>
          </a:r>
          <a:r>
            <a:rPr lang="zh-TW" altLang="en-US" sz="3200" kern="1200" dirty="0"/>
            <a:t> </a:t>
          </a:r>
          <a:r>
            <a:rPr lang="en-US" altLang="zh-TW" sz="3200" kern="1200" dirty="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A9B1B-85E9-4F5C-B254-97523FEC18F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09E6A-ABDF-4E16-B6CE-071B50FB0C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21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dirty="0"/>
              <a:t>http://incompleteideas.net/book/RLbook2020.pdf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dirty="0"/>
              <a:t>SARSA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4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dirty="0"/>
              <a:t>What is the best?</a:t>
            </a:r>
            <a:endParaRPr lang="zh-TW" altLang="en-US" sz="4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Basic idea of 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Policy gradient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Q-learning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AC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Issue of RL (sparse reward)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IRL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=========================================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0000FF"/>
                </a:solidFill>
              </a:rPr>
              <a:t>and its relation with </a:t>
            </a:r>
            <a:r>
              <a:rPr lang="en-US" altLang="zh-TW" sz="2400" dirty="0">
                <a:solidFill>
                  <a:srgbClr val="0000FF"/>
                </a:solidFill>
              </a:rPr>
              <a:t>GAN</a:t>
            </a:r>
            <a:endParaRPr lang="zh-TW" altLang="en-US" sz="2400" dirty="0">
              <a:solidFill>
                <a:srgbClr val="0000FF"/>
              </a:solidFill>
            </a:endParaRPr>
          </a:p>
          <a:p>
            <a:r>
              <a:rPr lang="en-US" altLang="zh-TW" sz="2400" dirty="0"/>
              <a:t>Scenario 1: Learning by demonstration </a:t>
            </a:r>
          </a:p>
          <a:p>
            <a:pPr lvl="1"/>
            <a:r>
              <a:rPr lang="en-US" altLang="zh-TW" dirty="0"/>
              <a:t>Also known as imitation learning, apprenticeship learning</a:t>
            </a:r>
          </a:p>
          <a:p>
            <a:pPr lvl="1"/>
            <a:r>
              <a:rPr lang="en-US" altLang="zh-TW" dirty="0"/>
              <a:t>An expert demonstrates how to solve the task, and machine learns from it.</a:t>
            </a:r>
          </a:p>
          <a:p>
            <a:pPr lvl="1"/>
            <a:r>
              <a:rPr lang="en-US" altLang="zh-TW" dirty="0"/>
              <a:t>Ref: https://www.youtube.com/watch?v=rOho-2oJFeA</a:t>
            </a:r>
          </a:p>
          <a:p>
            <a:r>
              <a:rPr lang="en-US" altLang="zh-TW" sz="2400" dirty="0"/>
              <a:t>Scenario 2: Reinforcement Learning</a:t>
            </a:r>
          </a:p>
          <a:p>
            <a:pPr lvl="1"/>
            <a:r>
              <a:rPr lang="en-US" altLang="zh-TW" dirty="0"/>
              <a:t>Machine demonstrates itself by interaction with the environment.</a:t>
            </a:r>
          </a:p>
          <a:p>
            <a:pPr lvl="1"/>
            <a:r>
              <a:rPr lang="en-US" altLang="zh-TW" dirty="0"/>
              <a:t>Machine obtains the reward from the environment, so it knows a demonstration is good or bad.</a:t>
            </a:r>
          </a:p>
          <a:p>
            <a:pPr lvl="1"/>
            <a:r>
              <a:rPr lang="en-US" altLang="zh-TW" dirty="0"/>
              <a:t>Ref: https://www.youtube.com/watch?v=W8XF3ME8G2I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970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只圖一時爽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241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Deep mind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E81C5-18E4-4F9D-8299-680D0C53B21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08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openAI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E81C5-18E4-4F9D-8299-680D0C53B21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449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(Lots of aliens to be killed,  and the shields still exist)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93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69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Some applications have very long episodes, so that delaying all learning until an episode's end is too slow.</a:t>
            </a:r>
            <a:endParaRPr lang="zh-TW" altLang="en-US" sz="1200" dirty="0"/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most obvious advantage of TD methods over Monte Carlo methods is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they are naturally implemented in an on-line, fully incremental fashion. With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Monte Carlo methods one must wait until the end of an episode, because only then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return known, whereas with TD methods one need wait only one time step.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Surprisingly often this turns out to be a critical consideration Other applications are continuing tasks and have no episodes at all.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683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21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848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253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12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234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16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I play it???</a:t>
            </a:r>
          </a:p>
          <a:p>
            <a:r>
              <a:rPr lang="en-US" altLang="zh-TW" dirty="0"/>
              <a:t>====</a:t>
            </a:r>
          </a:p>
          <a:p>
            <a:r>
              <a:rPr lang="en-US" altLang="zh-TW" dirty="0"/>
              <a:t>Widely studies: </a:t>
            </a:r>
          </a:p>
          <a:p>
            <a:pPr lvl="1"/>
            <a:r>
              <a:rPr lang="en-US" altLang="zh-TW" dirty="0"/>
              <a:t>Gym: https://gym.openai.com/ </a:t>
            </a:r>
          </a:p>
          <a:p>
            <a:pPr lvl="1"/>
            <a:r>
              <a:rPr lang="en-US" altLang="zh-TW" dirty="0"/>
              <a:t>Universe: https://openai.com/blog/universe/</a:t>
            </a:r>
          </a:p>
          <a:p>
            <a:pPr lvl="1"/>
            <a:endParaRPr lang="en-US" altLang="zh-TW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Machine learns to play video games as human players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What machine observes is pixels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Machine learns to take proper action itself</a:t>
            </a:r>
            <a:endParaRPr lang="zh-TW" altLang="en-US" sz="12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594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Taking the action with the highest score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What is the benefit of using network instead of lookup table? 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generalization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9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return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62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只圖一時爽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624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420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313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69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99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7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671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439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37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308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217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215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994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717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92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6425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080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244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7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653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53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86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2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81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07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17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3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19.png"/><Relationship Id="rId10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3.png"/><Relationship Id="rId5" Type="http://schemas.openxmlformats.org/officeDocument/2006/relationships/image" Target="../media/image10.png"/><Relationship Id="rId10" Type="http://schemas.openxmlformats.org/officeDocument/2006/relationships/image" Target="../media/image42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2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1.png"/><Relationship Id="rId21" Type="http://schemas.openxmlformats.org/officeDocument/2006/relationships/image" Target="NULL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3.png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24" Type="http://schemas.openxmlformats.org/officeDocument/2006/relationships/image" Target="../media/image89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23" Type="http://schemas.openxmlformats.org/officeDocument/2006/relationships/image" Target="../media/image88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760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8" Type="http://schemas.openxmlformats.org/officeDocument/2006/relationships/image" Target="NULL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7" Type="http://schemas.openxmlformats.org/officeDocument/2006/relationships/image" Target="NUL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9" Type="http://schemas.openxmlformats.org/officeDocument/2006/relationships/image" Target="../media/image120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41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18.png"/><Relationship Id="rId40" Type="http://schemas.openxmlformats.org/officeDocument/2006/relationships/image" Target="../media/image121.png"/><Relationship Id="rId15" Type="http://schemas.openxmlformats.org/officeDocument/2006/relationships/image" Target="../media/image960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17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123.png"/><Relationship Id="rId39" Type="http://schemas.openxmlformats.org/officeDocument/2006/relationships/image" Target="../media/image120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42" Type="http://schemas.openxmlformats.org/officeDocument/2006/relationships/image" Target="../media/image130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41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26.png"/><Relationship Id="rId40" Type="http://schemas.openxmlformats.org/officeDocument/2006/relationships/image" Target="../media/image128.png"/><Relationship Id="rId15" Type="http://schemas.openxmlformats.org/officeDocument/2006/relationships/image" Target="../media/image960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25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1300.png"/><Relationship Id="rId39" Type="http://schemas.openxmlformats.org/officeDocument/2006/relationships/image" Target="../media/image131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42" Type="http://schemas.openxmlformats.org/officeDocument/2006/relationships/image" Target="../media/image134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27.png"/><Relationship Id="rId46" Type="http://schemas.openxmlformats.org/officeDocument/2006/relationships/image" Target="../media/image1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26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15" Type="http://schemas.openxmlformats.org/officeDocument/2006/relationships/image" Target="../media/image960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25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4" Type="http://schemas.openxmlformats.org/officeDocument/2006/relationships/image" Target="../media/image136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24.png"/><Relationship Id="rId43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162.png"/><Relationship Id="rId21" Type="http://schemas.openxmlformats.org/officeDocument/2006/relationships/image" Target="../media/image102.png"/><Relationship Id="rId17" Type="http://schemas.openxmlformats.org/officeDocument/2006/relationships/image" Target="../media/image98.png"/><Relationship Id="rId25" Type="http://schemas.openxmlformats.org/officeDocument/2006/relationships/image" Target="../media/image161.png"/><Relationship Id="rId2" Type="http://schemas.openxmlformats.org/officeDocument/2006/relationships/image" Target="../media/image152.png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60.png"/><Relationship Id="rId15" Type="http://schemas.openxmlformats.org/officeDocument/2006/relationships/image" Target="../media/image960.png"/><Relationship Id="rId23" Type="http://schemas.openxmlformats.org/officeDocument/2006/relationships/image" Target="../media/image159.png"/><Relationship Id="rId19" Type="http://schemas.openxmlformats.org/officeDocument/2006/relationships/image" Target="../media/image100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163.png"/></Relationships>
</file>

<file path=ppt/slides/_rels/slide3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168.png"/><Relationship Id="rId21" Type="http://schemas.openxmlformats.org/officeDocument/2006/relationships/image" Target="../media/image102.png"/><Relationship Id="rId17" Type="http://schemas.openxmlformats.org/officeDocument/2006/relationships/image" Target="../media/image98.png"/><Relationship Id="rId25" Type="http://schemas.openxmlformats.org/officeDocument/2006/relationships/image" Target="../media/image167.png"/><Relationship Id="rId2" Type="http://schemas.openxmlformats.org/officeDocument/2006/relationships/image" Target="../media/image164.png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66.png"/><Relationship Id="rId15" Type="http://schemas.openxmlformats.org/officeDocument/2006/relationships/image" Target="../media/image960.png"/><Relationship Id="rId23" Type="http://schemas.openxmlformats.org/officeDocument/2006/relationships/image" Target="../media/image165.png"/><Relationship Id="rId19" Type="http://schemas.openxmlformats.org/officeDocument/2006/relationships/image" Target="../media/image100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1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NULL"/><Relationship Id="rId12" Type="http://schemas.openxmlformats.org/officeDocument/2006/relationships/image" Target="../media/image82.png"/><Relationship Id="rId17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3.png"/><Relationship Id="rId4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4.png"/><Relationship Id="rId4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12" Type="http://schemas.openxmlformats.org/officeDocument/2006/relationships/image" Target="../media/image182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1" Type="http://schemas.openxmlformats.org/officeDocument/2006/relationships/image" Target="../media/image188.png"/><Relationship Id="rId5" Type="http://schemas.openxmlformats.org/officeDocument/2006/relationships/image" Target="../media/image184.png"/><Relationship Id="rId15" Type="http://schemas.openxmlformats.org/officeDocument/2006/relationships/image" Target="../media/image191.png"/><Relationship Id="rId10" Type="http://schemas.openxmlformats.org/officeDocument/2006/relationships/image" Target="../media/image1370.png"/><Relationship Id="rId4" Type="http://schemas.openxmlformats.org/officeDocument/2006/relationships/image" Target="../media/image1310.png"/><Relationship Id="rId9" Type="http://schemas.openxmlformats.org/officeDocument/2006/relationships/image" Target="../media/image187.png"/><Relationship Id="rId14" Type="http://schemas.openxmlformats.org/officeDocument/2006/relationships/image" Target="../media/image14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0.png"/><Relationship Id="rId3" Type="http://schemas.openxmlformats.org/officeDocument/2006/relationships/image" Target="../media/image1290.png"/><Relationship Id="rId7" Type="http://schemas.openxmlformats.org/officeDocument/2006/relationships/image" Target="../media/image320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189.png"/><Relationship Id="rId5" Type="http://schemas.openxmlformats.org/officeDocument/2006/relationships/image" Target="../media/image194.png"/><Relationship Id="rId15" Type="http://schemas.openxmlformats.org/officeDocument/2006/relationships/image" Target="../media/image202.png"/><Relationship Id="rId10" Type="http://schemas.openxmlformats.org/officeDocument/2006/relationships/image" Target="../media/image440.png"/><Relationship Id="rId4" Type="http://schemas.openxmlformats.org/officeDocument/2006/relationships/image" Target="../media/image193.png"/><Relationship Id="rId9" Type="http://schemas.openxmlformats.org/officeDocument/2006/relationships/image" Target="../media/image197.png"/><Relationship Id="rId14" Type="http://schemas.openxmlformats.org/officeDocument/2006/relationships/image" Target="../media/image2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213.png"/><Relationship Id="rId39" Type="http://schemas.openxmlformats.org/officeDocument/2006/relationships/image" Target="../media/image226.png"/><Relationship Id="rId21" Type="http://schemas.openxmlformats.org/officeDocument/2006/relationships/image" Target="../media/image102.png"/><Relationship Id="rId34" Type="http://schemas.openxmlformats.org/officeDocument/2006/relationships/image" Target="../media/image221.png"/><Relationship Id="rId42" Type="http://schemas.openxmlformats.org/officeDocument/2006/relationships/image" Target="../media/image229.png"/><Relationship Id="rId17" Type="http://schemas.openxmlformats.org/officeDocument/2006/relationships/image" Target="../media/image98.png"/><Relationship Id="rId25" Type="http://schemas.openxmlformats.org/officeDocument/2006/relationships/image" Target="../media/image212.png"/><Relationship Id="rId33" Type="http://schemas.openxmlformats.org/officeDocument/2006/relationships/image" Target="../media/image220.png"/><Relationship Id="rId38" Type="http://schemas.openxmlformats.org/officeDocument/2006/relationships/image" Target="../media/image22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216.png"/><Relationship Id="rId41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1.png"/><Relationship Id="rId32" Type="http://schemas.openxmlformats.org/officeDocument/2006/relationships/image" Target="../media/image219.png"/><Relationship Id="rId37" Type="http://schemas.openxmlformats.org/officeDocument/2006/relationships/image" Target="../media/image224.png"/><Relationship Id="rId40" Type="http://schemas.openxmlformats.org/officeDocument/2006/relationships/image" Target="../media/image227.png"/><Relationship Id="rId15" Type="http://schemas.openxmlformats.org/officeDocument/2006/relationships/image" Target="../media/image960.png"/><Relationship Id="rId23" Type="http://schemas.openxmlformats.org/officeDocument/2006/relationships/image" Target="../media/image210.png"/><Relationship Id="rId28" Type="http://schemas.openxmlformats.org/officeDocument/2006/relationships/image" Target="../media/image215.png"/><Relationship Id="rId36" Type="http://schemas.openxmlformats.org/officeDocument/2006/relationships/image" Target="../media/image223.png"/><Relationship Id="rId19" Type="http://schemas.openxmlformats.org/officeDocument/2006/relationships/image" Target="../media/image100.png"/><Relationship Id="rId31" Type="http://schemas.openxmlformats.org/officeDocument/2006/relationships/image" Target="../media/image218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22.png"/><Relationship Id="rId43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213.png"/><Relationship Id="rId39" Type="http://schemas.openxmlformats.org/officeDocument/2006/relationships/image" Target="../media/image222.png"/><Relationship Id="rId21" Type="http://schemas.openxmlformats.org/officeDocument/2006/relationships/image" Target="../media/image102.png"/><Relationship Id="rId34" Type="http://schemas.openxmlformats.org/officeDocument/2006/relationships/image" Target="../media/image217.png"/><Relationship Id="rId42" Type="http://schemas.openxmlformats.org/officeDocument/2006/relationships/image" Target="../media/image225.png"/><Relationship Id="rId17" Type="http://schemas.openxmlformats.org/officeDocument/2006/relationships/image" Target="../media/image98.png"/><Relationship Id="rId25" Type="http://schemas.openxmlformats.org/officeDocument/2006/relationships/image" Target="../media/image212.png"/><Relationship Id="rId33" Type="http://schemas.openxmlformats.org/officeDocument/2006/relationships/image" Target="../media/image216.png"/><Relationship Id="rId38" Type="http://schemas.openxmlformats.org/officeDocument/2006/relationships/image" Target="../media/image22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232.png"/><Relationship Id="rId41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1.png"/><Relationship Id="rId32" Type="http://schemas.openxmlformats.org/officeDocument/2006/relationships/image" Target="../media/image215.png"/><Relationship Id="rId37" Type="http://schemas.openxmlformats.org/officeDocument/2006/relationships/image" Target="../media/image220.png"/><Relationship Id="rId40" Type="http://schemas.openxmlformats.org/officeDocument/2006/relationships/image" Target="../media/image223.png"/><Relationship Id="rId15" Type="http://schemas.openxmlformats.org/officeDocument/2006/relationships/image" Target="../media/image960.png"/><Relationship Id="rId23" Type="http://schemas.openxmlformats.org/officeDocument/2006/relationships/image" Target="../media/image210.png"/><Relationship Id="rId28" Type="http://schemas.openxmlformats.org/officeDocument/2006/relationships/image" Target="../media/image231.png"/><Relationship Id="rId36" Type="http://schemas.openxmlformats.org/officeDocument/2006/relationships/image" Target="../media/image219.png"/><Relationship Id="rId19" Type="http://schemas.openxmlformats.org/officeDocument/2006/relationships/image" Target="../media/image100.png"/><Relationship Id="rId31" Type="http://schemas.openxmlformats.org/officeDocument/2006/relationships/image" Target="../media/image234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214.png"/><Relationship Id="rId30" Type="http://schemas.openxmlformats.org/officeDocument/2006/relationships/image" Target="../media/image233.png"/><Relationship Id="rId35" Type="http://schemas.openxmlformats.org/officeDocument/2006/relationships/image" Target="../media/image218.png"/><Relationship Id="rId43" Type="http://schemas.openxmlformats.org/officeDocument/2006/relationships/image" Target="../media/image2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3" Type="http://schemas.openxmlformats.org/officeDocument/2006/relationships/image" Target="../media/image235.png"/><Relationship Id="rId21" Type="http://schemas.openxmlformats.org/officeDocument/2006/relationships/image" Target="../media/image253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19" Type="http://schemas.openxmlformats.org/officeDocument/2006/relationships/image" Target="../media/image181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26" Type="http://schemas.openxmlformats.org/officeDocument/2006/relationships/image" Target="../media/image238.png"/><Relationship Id="rId3" Type="http://schemas.openxmlformats.org/officeDocument/2006/relationships/image" Target="../media/image239.png"/><Relationship Id="rId21" Type="http://schemas.openxmlformats.org/officeDocument/2006/relationships/image" Target="../media/image262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8.png"/><Relationship Id="rId25" Type="http://schemas.openxmlformats.org/officeDocument/2006/relationships/image" Target="../media/image23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24" Type="http://schemas.openxmlformats.org/officeDocument/2006/relationships/image" Target="../media/image236.png"/><Relationship Id="rId5" Type="http://schemas.openxmlformats.org/officeDocument/2006/relationships/image" Target="../media/image241.png"/><Relationship Id="rId15" Type="http://schemas.openxmlformats.org/officeDocument/2006/relationships/image" Target="../media/image256.png"/><Relationship Id="rId23" Type="http://schemas.openxmlformats.org/officeDocument/2006/relationships/image" Target="../media/image251.png"/><Relationship Id="rId10" Type="http://schemas.openxmlformats.org/officeDocument/2006/relationships/image" Target="../media/image246.png"/><Relationship Id="rId19" Type="http://schemas.openxmlformats.org/officeDocument/2006/relationships/image" Target="../media/image260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5.png"/><Relationship Id="rId22" Type="http://schemas.openxmlformats.org/officeDocument/2006/relationships/image" Target="../media/image2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F01E483-24E7-49BD-AF09-0CB23EC7B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1122362"/>
            <a:ext cx="8661400" cy="2840037"/>
          </a:xfrm>
        </p:spPr>
        <p:txBody>
          <a:bodyPr>
            <a:normAutofit/>
          </a:bodyPr>
          <a:lstStyle/>
          <a:p>
            <a:r>
              <a:rPr lang="en-US" altLang="zh-TW" sz="5000" dirty="0"/>
              <a:t>Introduction of Deep Reinforcement Learning (RL)</a:t>
            </a:r>
            <a:endParaRPr lang="zh-TW" altLang="en-US" sz="5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DA3CAC-AE88-4A9A-9922-99A982B2B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56436"/>
            <a:ext cx="6858000" cy="160081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FF00"/>
                </a:solidFill>
              </a:rPr>
              <a:t>Hung-yi Lee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16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is so simple ……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71" y="3804457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3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31782" y="4985441"/>
            <a:ext cx="7886700" cy="1566760"/>
          </a:xfrm>
        </p:spPr>
        <p:txBody>
          <a:bodyPr/>
          <a:lstStyle/>
          <a:p>
            <a:r>
              <a:rPr lang="en-US" altLang="zh-TW" sz="2400" dirty="0"/>
              <a:t>Input of neural network: the observation of machine represented as a vector or a matrix</a:t>
            </a:r>
          </a:p>
          <a:p>
            <a:r>
              <a:rPr lang="en-US" altLang="zh-TW" sz="2400" dirty="0"/>
              <a:t>Output neural network : each action corresponds to a neuron in output layer</a:t>
            </a:r>
          </a:p>
          <a:p>
            <a:pPr lvl="2"/>
            <a:endParaRPr lang="zh-TW" altLang="en-US" dirty="0"/>
          </a:p>
        </p:txBody>
      </p:sp>
      <p:sp>
        <p:nvSpPr>
          <p:cNvPr id="5" name="Shape 226"/>
          <p:cNvSpPr/>
          <p:nvPr/>
        </p:nvSpPr>
        <p:spPr>
          <a:xfrm>
            <a:off x="4600651" y="2558897"/>
            <a:ext cx="312049" cy="15052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38"/>
          <p:cNvSpPr/>
          <p:nvPr/>
        </p:nvSpPr>
        <p:spPr>
          <a:xfrm>
            <a:off x="4629294" y="2651208"/>
            <a:ext cx="247823" cy="24782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39"/>
          <p:cNvSpPr/>
          <p:nvPr/>
        </p:nvSpPr>
        <p:spPr>
          <a:xfrm>
            <a:off x="4636090" y="2981560"/>
            <a:ext cx="247030" cy="247030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40"/>
          <p:cNvSpPr/>
          <p:nvPr/>
        </p:nvSpPr>
        <p:spPr>
          <a:xfrm>
            <a:off x="4646158" y="3751738"/>
            <a:ext cx="242473" cy="24247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241"/>
          <p:cNvSpPr txBox="1"/>
          <p:nvPr/>
        </p:nvSpPr>
        <p:spPr>
          <a:xfrm rot="5400000">
            <a:off x="4627991" y="3344513"/>
            <a:ext cx="579899" cy="394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10" name="向左箭號 112"/>
          <p:cNvSpPr/>
          <p:nvPr/>
        </p:nvSpPr>
        <p:spPr>
          <a:xfrm flipH="1">
            <a:off x="4201870" y="3142358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3658645" y="2984345"/>
            <a:ext cx="72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" name="Shape 226"/>
          <p:cNvSpPr/>
          <p:nvPr/>
        </p:nvSpPr>
        <p:spPr>
          <a:xfrm>
            <a:off x="3525042" y="2651208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229"/>
          <p:cNvCxnSpPr/>
          <p:nvPr/>
        </p:nvCxnSpPr>
        <p:spPr>
          <a:xfrm>
            <a:off x="4923243" y="277308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hape 229"/>
          <p:cNvCxnSpPr/>
          <p:nvPr/>
        </p:nvCxnSpPr>
        <p:spPr>
          <a:xfrm>
            <a:off x="4919111" y="318638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/>
          <p:cNvCxnSpPr/>
          <p:nvPr/>
        </p:nvCxnSpPr>
        <p:spPr>
          <a:xfrm>
            <a:off x="4912399" y="3855240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" name="向左箭號 66"/>
          <p:cNvSpPr/>
          <p:nvPr/>
        </p:nvSpPr>
        <p:spPr>
          <a:xfrm flipH="1">
            <a:off x="3115855" y="3142358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左箭號 67"/>
          <p:cNvSpPr/>
          <p:nvPr/>
        </p:nvSpPr>
        <p:spPr>
          <a:xfrm flipH="1">
            <a:off x="2280582" y="3128924"/>
            <a:ext cx="432365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2652124" y="2494316"/>
            <a:ext cx="2340518" cy="166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Shape 226"/>
          <p:cNvSpPr/>
          <p:nvPr/>
        </p:nvSpPr>
        <p:spPr>
          <a:xfrm>
            <a:off x="2770607" y="2651208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572428" y="1482236"/>
            <a:ext cx="249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Policy Network (Actor)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37148" y="3854922"/>
            <a:ext cx="128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pixels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361195" y="3626914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361195" y="3028535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365144" y="2571831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096531" y="2918282"/>
            <a:ext cx="162899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Scores of  actions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147" y="1449121"/>
            <a:ext cx="1063816" cy="1081303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6203474" y="2548298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206421" y="3019214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212450" y="3596136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40" name="右大括弧 39"/>
          <p:cNvSpPr/>
          <p:nvPr/>
        </p:nvSpPr>
        <p:spPr>
          <a:xfrm>
            <a:off x="6761574" y="2469238"/>
            <a:ext cx="241292" cy="1719055"/>
          </a:xfrm>
          <a:prstGeom prst="rightBrace">
            <a:avLst>
              <a:gd name="adj1" fmla="val 5254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92" y="2666503"/>
            <a:ext cx="1869691" cy="12298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D3EADF0-C68A-4D67-9660-419FC236AA47}"/>
              </a:ext>
            </a:extLst>
          </p:cNvPr>
          <p:cNvSpPr txBox="1"/>
          <p:nvPr/>
        </p:nvSpPr>
        <p:spPr>
          <a:xfrm>
            <a:off x="7024230" y="2045420"/>
            <a:ext cx="2055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Sample based on scores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 Function with Unknown 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9AFE376-EC58-4C69-B140-086D1E473A27}"/>
              </a:ext>
            </a:extLst>
          </p:cNvPr>
          <p:cNvSpPr txBox="1"/>
          <p:nvPr/>
        </p:nvSpPr>
        <p:spPr>
          <a:xfrm>
            <a:off x="2238756" y="4185581"/>
            <a:ext cx="4723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Classification Task!!!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5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6" grpId="0" animBg="1"/>
      <p:bldP spid="17" grpId="0" animBg="1"/>
      <p:bldP spid="18" grpId="0" animBg="1"/>
      <p:bldP spid="19" grpId="0" animBg="1"/>
      <p:bldP spid="21" grpId="0"/>
      <p:bldP spid="28" grpId="0"/>
      <p:bldP spid="30" grpId="0" animBg="1"/>
      <p:bldP spid="31" grpId="0" animBg="1"/>
      <p:bldP spid="32" grpId="0" animBg="1"/>
      <p:bldP spid="33" grpId="0" animBg="1"/>
      <p:bldP spid="37" grpId="0"/>
      <p:bldP spid="38" grpId="0"/>
      <p:bldP spid="39" grpId="0"/>
      <p:bldP spid="40" grpId="0" animBg="1"/>
      <p:bldP spid="4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線單箭頭接點 23"/>
          <p:cNvCxnSpPr/>
          <p:nvPr/>
        </p:nvCxnSpPr>
        <p:spPr>
          <a:xfrm flipV="1">
            <a:off x="2187193" y="3614029"/>
            <a:ext cx="1959663" cy="8928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62608"/>
              </a:xfrm>
              <a:prstGeom prst="rect">
                <a:avLst/>
              </a:prstGeom>
              <a:blipFill>
                <a:blip r:embed="rId5"/>
                <a:stretch>
                  <a:fillRect t="-5634" b="-112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32" y="4375241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語音泡泡: 圓角矩形 13"/>
              <p:cNvSpPr/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: “right”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語音泡泡: 圓角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9"/>
                <a:stretch>
                  <a:fillRect r="-5687" b="-8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  <a:blipFill>
                <a:blip r:embed="rId10"/>
                <a:stretch>
                  <a:fillRect l="-3333" t="-5839" r="-6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17" y="4351763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圓角矩形 16"/>
              <p:cNvSpPr/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: “fire”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語音泡泡: 圓角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1"/>
                <a:stretch>
                  <a:fillRect l="-2387" r="-11671"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6423586" y="5569336"/>
            <a:ext cx="168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(kill an alien)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079793" y="3563876"/>
            <a:ext cx="440434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726059" y="3623770"/>
            <a:ext cx="706645" cy="8254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6" idx="2"/>
          </p:cNvCxnSpPr>
          <p:nvPr/>
        </p:nvCxnSpPr>
        <p:spPr>
          <a:xfrm flipV="1">
            <a:off x="6071030" y="3544052"/>
            <a:ext cx="1523144" cy="9126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  <a:blipFill>
                <a:blip r:embed="rId12"/>
                <a:stretch>
                  <a:fillRect l="-870" t="-5797" r="-4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14E42497-5CFB-4544-BF71-6B228143AC0E}"/>
              </a:ext>
            </a:extLst>
          </p:cNvPr>
          <p:cNvSpPr/>
          <p:nvPr/>
        </p:nvSpPr>
        <p:spPr>
          <a:xfrm>
            <a:off x="2716267" y="67979"/>
            <a:ext cx="3711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Step 2: Define “Loss”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12200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5" grpId="0" animBg="1"/>
      <p:bldP spid="17" grpId="0" animBg="1"/>
      <p:bldP spid="19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blipFill>
                <a:blip r:embed="rId6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716267" y="67979"/>
            <a:ext cx="3711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Step 2: Define “Loss”</a:t>
            </a:r>
            <a:endParaRPr lang="zh-TW" altLang="en-US" sz="3200" b="1" i="1" u="sng" dirty="0"/>
          </a:p>
        </p:txBody>
      </p:sp>
      <p:sp>
        <p:nvSpPr>
          <p:cNvPr id="2" name="文字方塊 1"/>
          <p:cNvSpPr txBox="1"/>
          <p:nvPr/>
        </p:nvSpPr>
        <p:spPr>
          <a:xfrm>
            <a:off x="172825" y="4164961"/>
            <a:ext cx="275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After many turns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710" y="3851105"/>
            <a:ext cx="2889425" cy="190637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72825" y="4804294"/>
            <a:ext cx="2757715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語音泡泡: 圓角矩形 24"/>
              <p:cNvSpPr/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語音泡泡: 圓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0"/>
                <a:stretch>
                  <a:fillRect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  <a:blipFill>
                <a:blip r:embed="rId11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072100" y="4338615"/>
            <a:ext cx="2844643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Game Over</a:t>
            </a:r>
          </a:p>
          <a:p>
            <a:pPr algn="ctr"/>
            <a:r>
              <a:rPr lang="en-US" altLang="zh-TW" sz="2400" dirty="0"/>
              <a:t>(spaceship destroyed)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58305" y="3641741"/>
            <a:ext cx="2892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an </a:t>
            </a:r>
            <a:r>
              <a:rPr lang="en-US" altLang="zh-TW" sz="2800" b="1" i="1" u="sng" dirty="0"/>
              <a:t>episode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948AA5-5FFB-4E89-A4C9-F9F620D25F71}"/>
                  </a:ext>
                </a:extLst>
              </p:cNvPr>
              <p:cNvSpPr txBox="1"/>
              <p:nvPr/>
            </p:nvSpPr>
            <p:spPr>
              <a:xfrm>
                <a:off x="6918511" y="4655992"/>
                <a:ext cx="2315540" cy="11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948AA5-5FFB-4E89-A4C9-F9F620D25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511" y="4655992"/>
                <a:ext cx="2315540" cy="11307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C30906-019C-4302-8615-E9DC5DDEFB97}"/>
              </a:ext>
            </a:extLst>
          </p:cNvPr>
          <p:cNvSpPr txBox="1"/>
          <p:nvPr/>
        </p:nvSpPr>
        <p:spPr>
          <a:xfrm>
            <a:off x="6058305" y="4229648"/>
            <a:ext cx="2750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Total reward (</a:t>
            </a:r>
            <a:r>
              <a:rPr lang="en-US" altLang="zh-TW" sz="2800" i="1" dirty="0"/>
              <a:t>return</a:t>
            </a:r>
            <a:r>
              <a:rPr lang="en-US" altLang="zh-TW" sz="2800" dirty="0"/>
              <a:t>):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00D9A-A81F-40A3-8282-C0B2BC7378E3}"/>
              </a:ext>
            </a:extLst>
          </p:cNvPr>
          <p:cNvSpPr txBox="1"/>
          <p:nvPr/>
        </p:nvSpPr>
        <p:spPr>
          <a:xfrm>
            <a:off x="6480463" y="5827693"/>
            <a:ext cx="2498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we want to maximize</a:t>
            </a:r>
            <a:endParaRPr lang="zh-TW" altLang="en-US" sz="28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22576F-DED8-4189-8F08-3AF18CDAED7E}"/>
              </a:ext>
            </a:extLst>
          </p:cNvPr>
          <p:cNvCxnSpPr/>
          <p:nvPr/>
        </p:nvCxnSpPr>
        <p:spPr>
          <a:xfrm>
            <a:off x="7523256" y="5467922"/>
            <a:ext cx="0" cy="43273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animBg="1"/>
      <p:bldP spid="27" grpId="0" animBg="1"/>
      <p:bldP spid="13" grpId="0" animBg="1"/>
      <p:bldP spid="23" grpId="0"/>
      <p:bldP spid="17" grpId="0"/>
      <p:bldP spid="1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Optimization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308C4E2-CCF4-45D9-A2CE-B3267DF820DE}"/>
              </a:ext>
            </a:extLst>
          </p:cNvPr>
          <p:cNvGrpSpPr/>
          <p:nvPr/>
        </p:nvGrpSpPr>
        <p:grpSpPr>
          <a:xfrm>
            <a:off x="5588847" y="497199"/>
            <a:ext cx="2978828" cy="897094"/>
            <a:chOff x="1446964" y="5459875"/>
            <a:chExt cx="2978828" cy="897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/>
                <p:nvPr/>
              </p:nvSpPr>
              <p:spPr>
                <a:xfrm>
                  <a:off x="1446964" y="5895304"/>
                  <a:ext cx="29788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964" y="5895304"/>
                  <a:ext cx="2978828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D5E2E76-8841-4D43-A775-864B758FB0E4}"/>
                </a:ext>
              </a:extLst>
            </p:cNvPr>
            <p:cNvSpPr txBox="1"/>
            <p:nvPr/>
          </p:nvSpPr>
          <p:spPr>
            <a:xfrm>
              <a:off x="1455369" y="5459875"/>
              <a:ext cx="1710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Trajectory</a:t>
              </a:r>
              <a:endParaRPr lang="zh-TW" altLang="en-US" sz="2400"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FF1AA549-BD5C-4BFF-B535-4EB30DDCB380}"/>
              </a:ext>
            </a:extLst>
          </p:cNvPr>
          <p:cNvSpPr/>
          <p:nvPr/>
        </p:nvSpPr>
        <p:spPr>
          <a:xfrm>
            <a:off x="2224016" y="2363561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1D1A10F-64D1-43B8-A1AC-537F09E788F0}"/>
              </a:ext>
            </a:extLst>
          </p:cNvPr>
          <p:cNvCxnSpPr/>
          <p:nvPr/>
        </p:nvCxnSpPr>
        <p:spPr>
          <a:xfrm>
            <a:off x="2733396" y="213827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6A68E0C-F940-4420-BBF3-4873FEFB1346}"/>
              </a:ext>
            </a:extLst>
          </p:cNvPr>
          <p:cNvCxnSpPr/>
          <p:nvPr/>
        </p:nvCxnSpPr>
        <p:spPr>
          <a:xfrm>
            <a:off x="2733396" y="298641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/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/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64661657-9AA2-4738-9F55-4F82FB7D627B}"/>
              </a:ext>
            </a:extLst>
          </p:cNvPr>
          <p:cNvSpPr/>
          <p:nvPr/>
        </p:nvSpPr>
        <p:spPr>
          <a:xfrm>
            <a:off x="3664365" y="2363561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78A6E2B-0BEE-4252-97A6-E49CC988A8DD}"/>
              </a:ext>
            </a:extLst>
          </p:cNvPr>
          <p:cNvCxnSpPr>
            <a:cxnSpLocks/>
          </p:cNvCxnSpPr>
          <p:nvPr/>
        </p:nvCxnSpPr>
        <p:spPr>
          <a:xfrm>
            <a:off x="4158525" y="3013503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/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C6A9E217-B0DC-4D99-9EA3-16EBD201E9D1}"/>
              </a:ext>
            </a:extLst>
          </p:cNvPr>
          <p:cNvSpPr/>
          <p:nvPr/>
        </p:nvSpPr>
        <p:spPr>
          <a:xfrm>
            <a:off x="854232" y="23577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C712418-DAA7-4C82-A485-A9A075559A22}"/>
              </a:ext>
            </a:extLst>
          </p:cNvPr>
          <p:cNvCxnSpPr/>
          <p:nvPr/>
        </p:nvCxnSpPr>
        <p:spPr>
          <a:xfrm>
            <a:off x="1363589" y="299829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/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/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C447040D-BDAC-463A-8DF7-9CD1F7D78ADD}"/>
              </a:ext>
            </a:extLst>
          </p:cNvPr>
          <p:cNvCxnSpPr/>
          <p:nvPr/>
        </p:nvCxnSpPr>
        <p:spPr>
          <a:xfrm>
            <a:off x="4154695" y="211665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95190741-A9A4-458C-8F60-D43011C61160}"/>
              </a:ext>
            </a:extLst>
          </p:cNvPr>
          <p:cNvSpPr/>
          <p:nvPr/>
        </p:nvSpPr>
        <p:spPr>
          <a:xfrm>
            <a:off x="2904846" y="1900728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5EC0EF2-1773-4009-9B13-AD0BAD609A70}"/>
              </a:ext>
            </a:extLst>
          </p:cNvPr>
          <p:cNvSpPr/>
          <p:nvPr/>
        </p:nvSpPr>
        <p:spPr>
          <a:xfrm>
            <a:off x="5098517" y="2379553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7AEB6C3-EC52-4153-836E-88D1460E5FEA}"/>
              </a:ext>
            </a:extLst>
          </p:cNvPr>
          <p:cNvCxnSpPr/>
          <p:nvPr/>
        </p:nvCxnSpPr>
        <p:spPr>
          <a:xfrm>
            <a:off x="5607897" y="215426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BBEC893-5622-4815-8DD5-9D504469A476}"/>
              </a:ext>
            </a:extLst>
          </p:cNvPr>
          <p:cNvCxnSpPr/>
          <p:nvPr/>
        </p:nvCxnSpPr>
        <p:spPr>
          <a:xfrm>
            <a:off x="5607897" y="300240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/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/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3D170850-EDCE-44CE-AF74-1BB81752AF10}"/>
              </a:ext>
            </a:extLst>
          </p:cNvPr>
          <p:cNvSpPr/>
          <p:nvPr/>
        </p:nvSpPr>
        <p:spPr>
          <a:xfrm>
            <a:off x="6538866" y="2379553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EF950136-AFCD-41DA-875A-A0765680D7C1}"/>
              </a:ext>
            </a:extLst>
          </p:cNvPr>
          <p:cNvCxnSpPr/>
          <p:nvPr/>
        </p:nvCxnSpPr>
        <p:spPr>
          <a:xfrm>
            <a:off x="7039430" y="30121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/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/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C310BEB-6E38-4D70-A289-EF3B184B0876}"/>
              </a:ext>
            </a:extLst>
          </p:cNvPr>
          <p:cNvCxnSpPr/>
          <p:nvPr/>
        </p:nvCxnSpPr>
        <p:spPr>
          <a:xfrm>
            <a:off x="7029196" y="213264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手繪多邊形: 圖案 73">
            <a:extLst>
              <a:ext uri="{FF2B5EF4-FFF2-40B4-BE49-F238E27FC236}">
                <a16:creationId xmlns:a16="http://schemas.microsoft.com/office/drawing/2014/main" id="{076B76BF-3855-47A3-A21C-0C2439E3B6A0}"/>
              </a:ext>
            </a:extLst>
          </p:cNvPr>
          <p:cNvSpPr/>
          <p:nvPr/>
        </p:nvSpPr>
        <p:spPr>
          <a:xfrm>
            <a:off x="577934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E37A00F-945D-49F1-B413-2F88B1ACD1A2}"/>
              </a:ext>
            </a:extLst>
          </p:cNvPr>
          <p:cNvSpPr txBox="1"/>
          <p:nvPr/>
        </p:nvSpPr>
        <p:spPr>
          <a:xfrm>
            <a:off x="7626838" y="2357775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6C68FC44-2949-4D8D-BC1D-7058AA76A721}"/>
              </a:ext>
            </a:extLst>
          </p:cNvPr>
          <p:cNvSpPr/>
          <p:nvPr/>
        </p:nvSpPr>
        <p:spPr>
          <a:xfrm>
            <a:off x="149519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0BD6B0A4-D8D6-4634-934C-297D767B48F5}"/>
              </a:ext>
            </a:extLst>
          </p:cNvPr>
          <p:cNvSpPr/>
          <p:nvPr/>
        </p:nvSpPr>
        <p:spPr>
          <a:xfrm>
            <a:off x="4352495" y="1925686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E51A045C-8735-4EF0-806C-5F2F86680E3B}"/>
              </a:ext>
            </a:extLst>
          </p:cNvPr>
          <p:cNvGrpSpPr/>
          <p:nvPr/>
        </p:nvGrpSpPr>
        <p:grpSpPr>
          <a:xfrm>
            <a:off x="1363589" y="3609404"/>
            <a:ext cx="1345376" cy="1548715"/>
            <a:chOff x="1376289" y="3545257"/>
            <a:chExt cx="1345376" cy="1548715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04CA2F7-67EC-408B-8B3B-7DD8751A3748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B8991F31-AACE-4F8A-925A-6910741A6828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1226398D-7B45-4F68-BC83-F81726444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矩形 94">
                    <a:extLst>
                      <a:ext uri="{FF2B5EF4-FFF2-40B4-BE49-F238E27FC236}">
                        <a16:creationId xmlns:a16="http://schemas.microsoft.com/office/drawing/2014/main" id="{562F593A-6DBD-48A6-A38F-A9E7D7E6BC64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595F1205-BD8F-409B-8B13-7E753E0D7457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1B51BED2-5F8B-469B-9814-4CB5BB3D7A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5610702D-3C64-4D4F-BEE2-C13DD4BFFFD1}"/>
              </a:ext>
            </a:extLst>
          </p:cNvPr>
          <p:cNvGrpSpPr/>
          <p:nvPr/>
        </p:nvGrpSpPr>
        <p:grpSpPr>
          <a:xfrm>
            <a:off x="4154695" y="3652905"/>
            <a:ext cx="1345376" cy="1548715"/>
            <a:chOff x="1376289" y="3545257"/>
            <a:chExt cx="1345376" cy="154871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46C724C0-25D5-4D1D-A57A-DDAC8195C79A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3D83925E-EE26-4C67-8C9A-A9C279DFA755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B5FB094C-5A25-49A8-90D9-908EF03CE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矩形 101">
                    <a:extLst>
                      <a:ext uri="{FF2B5EF4-FFF2-40B4-BE49-F238E27FC236}">
                        <a16:creationId xmlns:a16="http://schemas.microsoft.com/office/drawing/2014/main" id="{28AFA8BB-742C-487F-B4D5-E474551EEB6C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直線單箭頭接點 98">
              <a:extLst>
                <a:ext uri="{FF2B5EF4-FFF2-40B4-BE49-F238E27FC236}">
                  <a16:creationId xmlns:a16="http://schemas.microsoft.com/office/drawing/2014/main" id="{4E4CB5A8-5CCB-4DAA-B6B3-3F81E34FCFE4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>
              <a:extLst>
                <a:ext uri="{FF2B5EF4-FFF2-40B4-BE49-F238E27FC236}">
                  <a16:creationId xmlns:a16="http://schemas.microsoft.com/office/drawing/2014/main" id="{36FF33F2-6DC4-4EE9-A357-859C67480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A4F4E1D3-2E81-4706-8202-CC1CCED39796}"/>
                  </a:ext>
                </a:extLst>
              </p:cNvPr>
              <p:cNvSpPr txBox="1"/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A4F4E1D3-2E81-4706-8202-CC1CCED39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391505F-D773-4D2A-91B0-46FA678654AE}"/>
              </a:ext>
            </a:extLst>
          </p:cNvPr>
          <p:cNvCxnSpPr>
            <a:cxnSpLocks/>
          </p:cNvCxnSpPr>
          <p:nvPr/>
        </p:nvCxnSpPr>
        <p:spPr>
          <a:xfrm>
            <a:off x="6756025" y="5334331"/>
            <a:ext cx="0" cy="54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37EBFF45-A439-4E37-8FFF-A92D6D92FD29}"/>
              </a:ext>
            </a:extLst>
          </p:cNvPr>
          <p:cNvCxnSpPr>
            <a:cxnSpLocks/>
          </p:cNvCxnSpPr>
          <p:nvPr/>
        </p:nvCxnSpPr>
        <p:spPr>
          <a:xfrm>
            <a:off x="4821703" y="5173045"/>
            <a:ext cx="0" cy="1612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F00B09D4-A7ED-4159-B0C3-383B5F233E96}"/>
              </a:ext>
            </a:extLst>
          </p:cNvPr>
          <p:cNvCxnSpPr>
            <a:cxnSpLocks/>
          </p:cNvCxnSpPr>
          <p:nvPr/>
        </p:nvCxnSpPr>
        <p:spPr>
          <a:xfrm>
            <a:off x="2026300" y="5145440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B8B14B1E-FA1C-4D99-9261-D708B4265EA2}"/>
              </a:ext>
            </a:extLst>
          </p:cNvPr>
          <p:cNvCxnSpPr>
            <a:cxnSpLocks/>
          </p:cNvCxnSpPr>
          <p:nvPr/>
        </p:nvCxnSpPr>
        <p:spPr>
          <a:xfrm flipH="1">
            <a:off x="2026300" y="5334331"/>
            <a:ext cx="62795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箭號: 向下 107">
            <a:extLst>
              <a:ext uri="{FF2B5EF4-FFF2-40B4-BE49-F238E27FC236}">
                <a16:creationId xmlns:a16="http://schemas.microsoft.com/office/drawing/2014/main" id="{1CB07C8E-51D6-4CA1-99DC-8B5CB8D3B7FB}"/>
              </a:ext>
            </a:extLst>
          </p:cNvPr>
          <p:cNvSpPr/>
          <p:nvPr/>
        </p:nvSpPr>
        <p:spPr>
          <a:xfrm flipH="1" flipV="1">
            <a:off x="8183135" y="5810279"/>
            <a:ext cx="384540" cy="676563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CA1DDA9E-ED43-49C7-905A-3A5C9E2E116F}"/>
              </a:ext>
            </a:extLst>
          </p:cNvPr>
          <p:cNvSpPr txBox="1"/>
          <p:nvPr/>
        </p:nvSpPr>
        <p:spPr>
          <a:xfrm>
            <a:off x="5779347" y="1422168"/>
            <a:ext cx="167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Network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D81C096C-B79D-412B-8E69-3907D4B54C53}"/>
              </a:ext>
            </a:extLst>
          </p:cNvPr>
          <p:cNvSpPr txBox="1"/>
          <p:nvPr/>
        </p:nvSpPr>
        <p:spPr>
          <a:xfrm>
            <a:off x="2893678" y="1406176"/>
            <a:ext cx="167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Network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20080254-00B4-4C83-BA60-3BB2FBF67B6D}"/>
              </a:ext>
            </a:extLst>
          </p:cNvPr>
          <p:cNvCxnSpPr/>
          <p:nvPr/>
        </p:nvCxnSpPr>
        <p:spPr>
          <a:xfrm flipV="1">
            <a:off x="3031876" y="1883833"/>
            <a:ext cx="302167" cy="458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E4CD31C7-4A0D-4CE5-A654-60E0DC54C467}"/>
              </a:ext>
            </a:extLst>
          </p:cNvPr>
          <p:cNvCxnSpPr/>
          <p:nvPr/>
        </p:nvCxnSpPr>
        <p:spPr>
          <a:xfrm flipV="1">
            <a:off x="5972489" y="1897176"/>
            <a:ext cx="302167" cy="458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0A27D708-6DEC-4804-B0E9-ADED7EDCFFF2}"/>
              </a:ext>
            </a:extLst>
          </p:cNvPr>
          <p:cNvSpPr txBox="1"/>
          <p:nvPr/>
        </p:nvSpPr>
        <p:spPr>
          <a:xfrm>
            <a:off x="6730785" y="3953871"/>
            <a:ext cx="1831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They are black box 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EF65242C-58F5-470A-8927-8E6ADE7F7762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5418124" y="4234161"/>
            <a:ext cx="1312661" cy="1352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A966EECC-BBBB-4821-A26A-030318F718A4}"/>
              </a:ext>
            </a:extLst>
          </p:cNvPr>
          <p:cNvCxnSpPr>
            <a:cxnSpLocks/>
          </p:cNvCxnSpPr>
          <p:nvPr/>
        </p:nvCxnSpPr>
        <p:spPr>
          <a:xfrm>
            <a:off x="7395754" y="2803189"/>
            <a:ext cx="150138" cy="12036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06FFBBFB-4C55-4611-BC67-9B7675EF737B}"/>
              </a:ext>
            </a:extLst>
          </p:cNvPr>
          <p:cNvCxnSpPr>
            <a:cxnSpLocks/>
          </p:cNvCxnSpPr>
          <p:nvPr/>
        </p:nvCxnSpPr>
        <p:spPr>
          <a:xfrm>
            <a:off x="2841843" y="3618800"/>
            <a:ext cx="466496" cy="493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1A37153F-1CDB-4C8B-97CE-D943A6D6E371}"/>
              </a:ext>
            </a:extLst>
          </p:cNvPr>
          <p:cNvSpPr txBox="1"/>
          <p:nvPr/>
        </p:nvSpPr>
        <p:spPr>
          <a:xfrm>
            <a:off x="2871149" y="3988699"/>
            <a:ext cx="1099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sample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8" name="語音泡泡: 圓角矩形 117">
            <a:extLst>
              <a:ext uri="{FF2B5EF4-FFF2-40B4-BE49-F238E27FC236}">
                <a16:creationId xmlns:a16="http://schemas.microsoft.com/office/drawing/2014/main" id="{8773C198-3C68-4769-8E93-6119C9E01172}"/>
              </a:ext>
            </a:extLst>
          </p:cNvPr>
          <p:cNvSpPr/>
          <p:nvPr/>
        </p:nvSpPr>
        <p:spPr>
          <a:xfrm>
            <a:off x="405915" y="5621692"/>
            <a:ext cx="4836963" cy="965200"/>
          </a:xfrm>
          <a:prstGeom prst="wedgeRoundRectCallout">
            <a:avLst>
              <a:gd name="adj1" fmla="val -85189"/>
              <a:gd name="adj2" fmla="val 447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How to do the optimization here is the main challenge in RL.</a:t>
            </a:r>
            <a:endParaRPr lang="zh-TW" altLang="en-US" sz="2400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CC426EC4-ECF9-456B-AA08-69E316079DA7}"/>
              </a:ext>
            </a:extLst>
          </p:cNvPr>
          <p:cNvSpPr txBox="1"/>
          <p:nvPr/>
        </p:nvSpPr>
        <p:spPr>
          <a:xfrm>
            <a:off x="4572000" y="6286286"/>
            <a:ext cx="203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>
                <a:solidFill>
                  <a:srgbClr val="FF0000"/>
                </a:solidFill>
              </a:rPr>
              <a:t>c.f. GAN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743452CD-FF7C-4497-8B49-B2E8A7114665}"/>
              </a:ext>
            </a:extLst>
          </p:cNvPr>
          <p:cNvSpPr txBox="1"/>
          <p:nvPr/>
        </p:nvSpPr>
        <p:spPr>
          <a:xfrm>
            <a:off x="6364022" y="4688361"/>
            <a:ext cx="2630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 with randomness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/>
      <p:bldP spid="54" grpId="0"/>
      <p:bldP spid="55" grpId="0" animBg="1"/>
      <p:bldP spid="57" grpId="0"/>
      <p:bldP spid="58" grpId="0" animBg="1"/>
      <p:bldP spid="60" grpId="0"/>
      <p:bldP spid="61" grpId="0"/>
      <p:bldP spid="63" grpId="0" animBg="1"/>
      <p:bldP spid="64" grpId="0" animBg="1"/>
      <p:bldP spid="67" grpId="0"/>
      <p:bldP spid="68" grpId="0"/>
      <p:bldP spid="69" grpId="0" animBg="1"/>
      <p:bldP spid="71" grpId="0"/>
      <p:bldP spid="72" grpId="0"/>
      <p:bldP spid="74" grpId="0" animBg="1"/>
      <p:bldP spid="75" grpId="0"/>
      <p:bldP spid="76" grpId="0" animBg="1"/>
      <p:bldP spid="77" grpId="0" animBg="1"/>
      <p:bldP spid="103" grpId="0"/>
      <p:bldP spid="108" grpId="0" animBg="1"/>
      <p:bldP spid="109" grpId="0"/>
      <p:bldP spid="110" grpId="0"/>
      <p:bldP spid="113" grpId="0"/>
      <p:bldP spid="117" grpId="0"/>
      <p:bldP spid="118" grpId="0" animBg="1"/>
      <p:bldP spid="119" grpId="0"/>
      <p:bldP spid="1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59957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2756809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782519-A271-4DC4-B516-A6FA7427EBC5}"/>
              </a:ext>
            </a:extLst>
          </p:cNvPr>
          <p:cNvSpPr txBox="1"/>
          <p:nvPr/>
        </p:nvSpPr>
        <p:spPr>
          <a:xfrm>
            <a:off x="3638550" y="612408"/>
            <a:ext cx="5029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To learn more about policy gradient:</a:t>
            </a:r>
          </a:p>
          <a:p>
            <a:r>
              <a:rPr lang="zh-TW" altLang="en-US" sz="2400" dirty="0"/>
              <a:t>https://youtu.be/W8XF3ME8G2I</a:t>
            </a:r>
          </a:p>
        </p:txBody>
      </p:sp>
    </p:spTree>
    <p:extLst>
      <p:ext uri="{BB962C8B-B14F-4D97-AF65-F5344CB8AC3E}">
        <p14:creationId xmlns:p14="http://schemas.microsoft.com/office/powerpoint/2010/main" val="373649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9E250-D0BB-4446-BE44-25233717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control your actor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B73FDC3-71D2-4781-86FA-F88EB8B3EB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Make it take (or don’t take) a specific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TW" dirty="0"/>
                  <a:t> given specific observation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. 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B73FDC3-71D2-4781-86FA-F88EB8B3EB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23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93242C59-0249-488C-A5AA-24B736CCE576}"/>
              </a:ext>
            </a:extLst>
          </p:cNvPr>
          <p:cNvSpPr/>
          <p:nvPr/>
        </p:nvSpPr>
        <p:spPr>
          <a:xfrm>
            <a:off x="3031061" y="3167637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CCECB55-00BE-41CC-9459-A0BBB2920A64}"/>
              </a:ext>
            </a:extLst>
          </p:cNvPr>
          <p:cNvGrpSpPr/>
          <p:nvPr/>
        </p:nvGrpSpPr>
        <p:grpSpPr>
          <a:xfrm>
            <a:off x="1280428" y="3257035"/>
            <a:ext cx="1176387" cy="1121975"/>
            <a:chOff x="1534434" y="3290901"/>
            <a:chExt cx="1176387" cy="112197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5C620D9-21B6-4853-8135-10DAC539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434" y="3290901"/>
              <a:ext cx="1149651" cy="756207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4A52D81-B554-4885-9944-B0689F9CB35C}"/>
                </a:ext>
              </a:extLst>
            </p:cNvPr>
            <p:cNvSpPr txBox="1"/>
            <p:nvPr/>
          </p:nvSpPr>
          <p:spPr>
            <a:xfrm>
              <a:off x="1545396" y="3951211"/>
              <a:ext cx="1165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</a:t>
              </a:r>
              <a:endParaRPr kumimoji="0" lang="zh-TW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37E827-3CB4-4795-B5D7-52A8F7D430B1}"/>
              </a:ext>
            </a:extLst>
          </p:cNvPr>
          <p:cNvCxnSpPr/>
          <p:nvPr/>
        </p:nvCxnSpPr>
        <p:spPr>
          <a:xfrm>
            <a:off x="2489195" y="3640667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5F39205-C7B2-463B-9C9A-FA5845018E47}"/>
              </a:ext>
            </a:extLst>
          </p:cNvPr>
          <p:cNvCxnSpPr/>
          <p:nvPr/>
        </p:nvCxnSpPr>
        <p:spPr>
          <a:xfrm>
            <a:off x="4571999" y="3657600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229">
            <a:extLst>
              <a:ext uri="{FF2B5EF4-FFF2-40B4-BE49-F238E27FC236}">
                <a16:creationId xmlns:a16="http://schemas.microsoft.com/office/drawing/2014/main" id="{16B7BB15-1FF1-4D60-9694-99DC0EF628EB}"/>
              </a:ext>
            </a:extLst>
          </p:cNvPr>
          <p:cNvCxnSpPr/>
          <p:nvPr/>
        </p:nvCxnSpPr>
        <p:spPr>
          <a:xfrm>
            <a:off x="5450371" y="320535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>
            <a:extLst>
              <a:ext uri="{FF2B5EF4-FFF2-40B4-BE49-F238E27FC236}">
                <a16:creationId xmlns:a16="http://schemas.microsoft.com/office/drawing/2014/main" id="{2B86A5E7-B557-4330-B5D1-095C07AC9CA7}"/>
              </a:ext>
            </a:extLst>
          </p:cNvPr>
          <p:cNvCxnSpPr/>
          <p:nvPr/>
        </p:nvCxnSpPr>
        <p:spPr>
          <a:xfrm>
            <a:off x="5446239" y="3635588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" name="Shape 229">
            <a:extLst>
              <a:ext uri="{FF2B5EF4-FFF2-40B4-BE49-F238E27FC236}">
                <a16:creationId xmlns:a16="http://schemas.microsoft.com/office/drawing/2014/main" id="{2C9EDDB8-10C8-4B94-9D3D-9C481DB43CE3}"/>
              </a:ext>
            </a:extLst>
          </p:cNvPr>
          <p:cNvCxnSpPr/>
          <p:nvPr/>
        </p:nvCxnSpPr>
        <p:spPr>
          <a:xfrm>
            <a:off x="5456460" y="415204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CF39196-48BC-4B77-8391-952087EB91B8}"/>
              </a:ext>
            </a:extLst>
          </p:cNvPr>
          <p:cNvSpPr txBox="1"/>
          <p:nvPr/>
        </p:nvSpPr>
        <p:spPr>
          <a:xfrm>
            <a:off x="5871390" y="3923719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B60B25-3B4B-4BA0-9E41-FF2CA64802D1}"/>
              </a:ext>
            </a:extLst>
          </p:cNvPr>
          <p:cNvSpPr txBox="1"/>
          <p:nvPr/>
        </p:nvSpPr>
        <p:spPr>
          <a:xfrm>
            <a:off x="5871390" y="3460805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4790FC-8E5E-48C5-AE02-F497F6CB29AE}"/>
              </a:ext>
            </a:extLst>
          </p:cNvPr>
          <p:cNvSpPr txBox="1"/>
          <p:nvPr/>
        </p:nvSpPr>
        <p:spPr>
          <a:xfrm>
            <a:off x="5875339" y="3004101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3F1B2FC-12B8-410E-ADC5-3D9B73E9FCE7}"/>
              </a:ext>
            </a:extLst>
          </p:cNvPr>
          <p:cNvCxnSpPr/>
          <p:nvPr/>
        </p:nvCxnSpPr>
        <p:spPr>
          <a:xfrm>
            <a:off x="6866494" y="3190631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FBB858A-B27C-43CE-9C9D-9C7A029185EF}"/>
              </a:ext>
            </a:extLst>
          </p:cNvPr>
          <p:cNvCxnSpPr/>
          <p:nvPr/>
        </p:nvCxnSpPr>
        <p:spPr>
          <a:xfrm>
            <a:off x="6866494" y="3669326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F94571B-D940-47F5-8886-1E5B2C4B9E3B}"/>
              </a:ext>
            </a:extLst>
          </p:cNvPr>
          <p:cNvCxnSpPr/>
          <p:nvPr/>
        </p:nvCxnSpPr>
        <p:spPr>
          <a:xfrm>
            <a:off x="6883427" y="4148706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9EDC61A-0B95-4E36-A277-5C9182962455}"/>
                  </a:ext>
                </a:extLst>
              </p:cNvPr>
              <p:cNvSpPr txBox="1"/>
              <p:nvPr/>
            </p:nvSpPr>
            <p:spPr>
              <a:xfrm>
                <a:off x="6212140" y="2516766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9EDC61A-0B95-4E36-A277-5C9182962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140" y="2516766"/>
                <a:ext cx="247952" cy="369332"/>
              </a:xfrm>
              <a:prstGeom prst="rect">
                <a:avLst/>
              </a:prstGeom>
              <a:blipFill>
                <a:blip r:embed="rId4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CCDF23-18E7-4724-A229-C6C8AB1F773C}"/>
                  </a:ext>
                </a:extLst>
              </p:cNvPr>
              <p:cNvSpPr txBox="1"/>
              <p:nvPr/>
            </p:nvSpPr>
            <p:spPr>
              <a:xfrm>
                <a:off x="7639246" y="2533704"/>
                <a:ext cx="247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CCDF23-18E7-4724-A229-C6C8AB1F7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46" y="2533704"/>
                <a:ext cx="247953" cy="369332"/>
              </a:xfrm>
              <a:prstGeom prst="rect">
                <a:avLst/>
              </a:prstGeom>
              <a:blipFill>
                <a:blip r:embed="rId5"/>
                <a:stretch>
                  <a:fillRect l="-14634" t="-18333" r="-756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2C2C412-F053-4AF0-92B4-BEDCB6C6E916}"/>
              </a:ext>
            </a:extLst>
          </p:cNvPr>
          <p:cNvSpPr/>
          <p:nvPr/>
        </p:nvSpPr>
        <p:spPr>
          <a:xfrm>
            <a:off x="5164684" y="3021037"/>
            <a:ext cx="223307" cy="12689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340D39B-FF91-449F-9332-EFF2D9266015}"/>
              </a:ext>
            </a:extLst>
          </p:cNvPr>
          <p:cNvSpPr/>
          <p:nvPr/>
        </p:nvSpPr>
        <p:spPr>
          <a:xfrm>
            <a:off x="7539877" y="3037972"/>
            <a:ext cx="446692" cy="12689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851DEF8-7F42-4BA0-983D-8EE5248C64C0}"/>
              </a:ext>
            </a:extLst>
          </p:cNvPr>
          <p:cNvSpPr txBox="1"/>
          <p:nvPr/>
        </p:nvSpPr>
        <p:spPr>
          <a:xfrm>
            <a:off x="7446087" y="2984268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C28DE5-89A2-4BC5-AD56-308D6B6D251E}"/>
              </a:ext>
            </a:extLst>
          </p:cNvPr>
          <p:cNvSpPr txBox="1"/>
          <p:nvPr/>
        </p:nvSpPr>
        <p:spPr>
          <a:xfrm>
            <a:off x="7463020" y="3414749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9687D4-4D12-4F74-8EE9-6AA049776B92}"/>
              </a:ext>
            </a:extLst>
          </p:cNvPr>
          <p:cNvSpPr txBox="1"/>
          <p:nvPr/>
        </p:nvSpPr>
        <p:spPr>
          <a:xfrm>
            <a:off x="7463020" y="3869691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BBB4F71-25D8-4128-91A2-410F7A6C8E5F}"/>
                  </a:ext>
                </a:extLst>
              </p:cNvPr>
              <p:cNvSpPr txBox="1"/>
              <p:nvPr/>
            </p:nvSpPr>
            <p:spPr>
              <a:xfrm>
                <a:off x="6992849" y="4218836"/>
                <a:ext cx="227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BBB4F71-25D8-4128-91A2-410F7A6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849" y="4218836"/>
                <a:ext cx="227948" cy="369332"/>
              </a:xfrm>
              <a:prstGeom prst="rect">
                <a:avLst/>
              </a:prstGeom>
              <a:blipFill>
                <a:blip r:embed="rId6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1C0F669-4FA9-46E4-B885-180045B5A009}"/>
                  </a:ext>
                </a:extLst>
              </p:cNvPr>
              <p:cNvSpPr txBox="1"/>
              <p:nvPr/>
            </p:nvSpPr>
            <p:spPr>
              <a:xfrm>
                <a:off x="4260109" y="373119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1C0F669-4FA9-46E4-B885-180045B5A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109" y="3731191"/>
                <a:ext cx="251094" cy="369332"/>
              </a:xfrm>
              <a:prstGeom prst="rect">
                <a:avLst/>
              </a:prstGeom>
              <a:blipFill>
                <a:blip r:embed="rId7"/>
                <a:stretch>
                  <a:fillRect l="-29268" r="-2439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C88FBFF-E152-40A1-A4E7-FCC7794911F9}"/>
                  </a:ext>
                </a:extLst>
              </p:cNvPr>
              <p:cNvSpPr txBox="1"/>
              <p:nvPr/>
            </p:nvSpPr>
            <p:spPr>
              <a:xfrm>
                <a:off x="3278710" y="5040120"/>
                <a:ext cx="9329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C88FBFF-E152-40A1-A4E7-FCC779491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10" y="5040120"/>
                <a:ext cx="93294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0AE9F7-352D-41D1-A62B-1CFC5117DCC1}"/>
                  </a:ext>
                </a:extLst>
              </p:cNvPr>
              <p:cNvSpPr txBox="1"/>
              <p:nvPr/>
            </p:nvSpPr>
            <p:spPr>
              <a:xfrm>
                <a:off x="3271506" y="6038827"/>
                <a:ext cx="12006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0AE9F7-352D-41D1-A62B-1CFC5117D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06" y="6038827"/>
                <a:ext cx="120065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D7F2EB7-9881-4DF1-B536-3E86AE73C895}"/>
                  </a:ext>
                </a:extLst>
              </p:cNvPr>
              <p:cNvSpPr txBox="1"/>
              <p:nvPr/>
            </p:nvSpPr>
            <p:spPr>
              <a:xfrm>
                <a:off x="5423465" y="5472594"/>
                <a:ext cx="2641600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D7F2EB7-9881-4DF1-B536-3E86AE73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465" y="5472594"/>
                <a:ext cx="2641600" cy="6532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7A638C1-4B94-4A9F-9C86-42513DD54A75}"/>
                  </a:ext>
                </a:extLst>
              </p:cNvPr>
              <p:cNvSpPr txBox="1"/>
              <p:nvPr/>
            </p:nvSpPr>
            <p:spPr>
              <a:xfrm>
                <a:off x="1361827" y="4593116"/>
                <a:ext cx="1998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Take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7A638C1-4B94-4A9F-9C86-42513DD54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27" y="4593116"/>
                <a:ext cx="1998134" cy="461665"/>
              </a:xfrm>
              <a:prstGeom prst="rect">
                <a:avLst/>
              </a:prstGeom>
              <a:blipFill>
                <a:blip r:embed="rId11"/>
                <a:stretch>
                  <a:fillRect l="-4573" t="-10526" r="-10671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9D84B34-4C26-41A9-95BE-4ED0B025DEA4}"/>
                  </a:ext>
                </a:extLst>
              </p:cNvPr>
              <p:cNvSpPr txBox="1"/>
              <p:nvPr/>
            </p:nvSpPr>
            <p:spPr>
              <a:xfrm>
                <a:off x="1384345" y="5568390"/>
                <a:ext cx="29368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Don’t take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9D84B34-4C26-41A9-95BE-4ED0B025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45" y="5568390"/>
                <a:ext cx="2936820" cy="461665"/>
              </a:xfrm>
              <a:prstGeom prst="rect">
                <a:avLst/>
              </a:prstGeom>
              <a:blipFill>
                <a:blip r:embed="rId12"/>
                <a:stretch>
                  <a:fillRect l="-3112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4B93DAE9-66DB-49A1-A398-C2FF061C12A5}"/>
              </a:ext>
            </a:extLst>
          </p:cNvPr>
          <p:cNvSpPr txBox="1"/>
          <p:nvPr/>
        </p:nvSpPr>
        <p:spPr>
          <a:xfrm>
            <a:off x="6175560" y="4481455"/>
            <a:ext cx="224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Cross-entropy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920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21" grpId="0"/>
      <p:bldP spid="22" grpId="0"/>
      <p:bldP spid="23" grpId="0"/>
      <p:bldP spid="31" grpId="0"/>
      <p:bldP spid="33" grpId="0"/>
      <p:bldP spid="34" grpId="0"/>
      <p:bldP spid="35" grpId="0"/>
      <p:bldP spid="36" grpId="0"/>
      <p:bldP spid="37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9E250-D0BB-4446-BE44-25233717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control your actor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3242C59-0249-488C-A5AA-24B736CCE576}"/>
              </a:ext>
            </a:extLst>
          </p:cNvPr>
          <p:cNvSpPr/>
          <p:nvPr/>
        </p:nvSpPr>
        <p:spPr>
          <a:xfrm>
            <a:off x="3064933" y="2201017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CCECB55-00BE-41CC-9459-A0BBB2920A64}"/>
              </a:ext>
            </a:extLst>
          </p:cNvPr>
          <p:cNvGrpSpPr/>
          <p:nvPr/>
        </p:nvGrpSpPr>
        <p:grpSpPr>
          <a:xfrm>
            <a:off x="1314300" y="2290415"/>
            <a:ext cx="1176387" cy="1121975"/>
            <a:chOff x="1534434" y="3290901"/>
            <a:chExt cx="1176387" cy="112197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5C620D9-21B6-4853-8135-10DAC539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4434" y="3290901"/>
              <a:ext cx="1149651" cy="756207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4A52D81-B554-4885-9944-B0689F9CB35C}"/>
                </a:ext>
              </a:extLst>
            </p:cNvPr>
            <p:cNvSpPr txBox="1"/>
            <p:nvPr/>
          </p:nvSpPr>
          <p:spPr>
            <a:xfrm>
              <a:off x="1545396" y="3951211"/>
              <a:ext cx="1165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</a:t>
              </a:r>
              <a:endParaRPr kumimoji="0" lang="zh-TW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37E827-3CB4-4795-B5D7-52A8F7D430B1}"/>
              </a:ext>
            </a:extLst>
          </p:cNvPr>
          <p:cNvCxnSpPr/>
          <p:nvPr/>
        </p:nvCxnSpPr>
        <p:spPr>
          <a:xfrm>
            <a:off x="2523067" y="2674047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5F39205-C7B2-463B-9C9A-FA5845018E47}"/>
              </a:ext>
            </a:extLst>
          </p:cNvPr>
          <p:cNvCxnSpPr/>
          <p:nvPr/>
        </p:nvCxnSpPr>
        <p:spPr>
          <a:xfrm>
            <a:off x="4605871" y="2690980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229">
            <a:extLst>
              <a:ext uri="{FF2B5EF4-FFF2-40B4-BE49-F238E27FC236}">
                <a16:creationId xmlns:a16="http://schemas.microsoft.com/office/drawing/2014/main" id="{16B7BB15-1FF1-4D60-9694-99DC0EF628EB}"/>
              </a:ext>
            </a:extLst>
          </p:cNvPr>
          <p:cNvCxnSpPr/>
          <p:nvPr/>
        </p:nvCxnSpPr>
        <p:spPr>
          <a:xfrm>
            <a:off x="5484243" y="223873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>
            <a:extLst>
              <a:ext uri="{FF2B5EF4-FFF2-40B4-BE49-F238E27FC236}">
                <a16:creationId xmlns:a16="http://schemas.microsoft.com/office/drawing/2014/main" id="{2B86A5E7-B557-4330-B5D1-095C07AC9CA7}"/>
              </a:ext>
            </a:extLst>
          </p:cNvPr>
          <p:cNvCxnSpPr/>
          <p:nvPr/>
        </p:nvCxnSpPr>
        <p:spPr>
          <a:xfrm>
            <a:off x="5480111" y="2668968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" name="Shape 229">
            <a:extLst>
              <a:ext uri="{FF2B5EF4-FFF2-40B4-BE49-F238E27FC236}">
                <a16:creationId xmlns:a16="http://schemas.microsoft.com/office/drawing/2014/main" id="{2C9EDDB8-10C8-4B94-9D3D-9C481DB43CE3}"/>
              </a:ext>
            </a:extLst>
          </p:cNvPr>
          <p:cNvCxnSpPr/>
          <p:nvPr/>
        </p:nvCxnSpPr>
        <p:spPr>
          <a:xfrm>
            <a:off x="5490332" y="318542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CF39196-48BC-4B77-8391-952087EB91B8}"/>
              </a:ext>
            </a:extLst>
          </p:cNvPr>
          <p:cNvSpPr txBox="1"/>
          <p:nvPr/>
        </p:nvSpPr>
        <p:spPr>
          <a:xfrm>
            <a:off x="5905262" y="2957099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B60B25-3B4B-4BA0-9E41-FF2CA64802D1}"/>
              </a:ext>
            </a:extLst>
          </p:cNvPr>
          <p:cNvSpPr txBox="1"/>
          <p:nvPr/>
        </p:nvSpPr>
        <p:spPr>
          <a:xfrm>
            <a:off x="5905262" y="2494185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4790FC-8E5E-48C5-AE02-F497F6CB29AE}"/>
              </a:ext>
            </a:extLst>
          </p:cNvPr>
          <p:cNvSpPr txBox="1"/>
          <p:nvPr/>
        </p:nvSpPr>
        <p:spPr>
          <a:xfrm>
            <a:off x="5909211" y="2037481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3F1B2FC-12B8-410E-ADC5-3D9B73E9FCE7}"/>
              </a:ext>
            </a:extLst>
          </p:cNvPr>
          <p:cNvCxnSpPr/>
          <p:nvPr/>
        </p:nvCxnSpPr>
        <p:spPr>
          <a:xfrm>
            <a:off x="6900366" y="2224011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FBB858A-B27C-43CE-9C9D-9C7A029185EF}"/>
              </a:ext>
            </a:extLst>
          </p:cNvPr>
          <p:cNvCxnSpPr/>
          <p:nvPr/>
        </p:nvCxnSpPr>
        <p:spPr>
          <a:xfrm>
            <a:off x="6900366" y="2702706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F94571B-D940-47F5-8886-1E5B2C4B9E3B}"/>
              </a:ext>
            </a:extLst>
          </p:cNvPr>
          <p:cNvCxnSpPr/>
          <p:nvPr/>
        </p:nvCxnSpPr>
        <p:spPr>
          <a:xfrm>
            <a:off x="6917299" y="3182086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9EDC61A-0B95-4E36-A277-5C9182962455}"/>
                  </a:ext>
                </a:extLst>
              </p:cNvPr>
              <p:cNvSpPr txBox="1"/>
              <p:nvPr/>
            </p:nvSpPr>
            <p:spPr>
              <a:xfrm>
                <a:off x="6246012" y="1634811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9EDC61A-0B95-4E36-A277-5C9182962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012" y="1634811"/>
                <a:ext cx="247952" cy="369332"/>
              </a:xfrm>
              <a:prstGeom prst="rect">
                <a:avLst/>
              </a:prstGeom>
              <a:blipFill>
                <a:blip r:embed="rId3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CCDF23-18E7-4724-A229-C6C8AB1F773C}"/>
                  </a:ext>
                </a:extLst>
              </p:cNvPr>
              <p:cNvSpPr txBox="1"/>
              <p:nvPr/>
            </p:nvSpPr>
            <p:spPr>
              <a:xfrm>
                <a:off x="7673118" y="1651749"/>
                <a:ext cx="247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CCDF23-18E7-4724-A229-C6C8AB1F7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118" y="1651749"/>
                <a:ext cx="247953" cy="369332"/>
              </a:xfrm>
              <a:prstGeom prst="rect">
                <a:avLst/>
              </a:prstGeom>
              <a:blipFill>
                <a:blip r:embed="rId4"/>
                <a:stretch>
                  <a:fillRect l="-17500" t="-18033" r="-7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2C2C412-F053-4AF0-92B4-BEDCB6C6E916}"/>
              </a:ext>
            </a:extLst>
          </p:cNvPr>
          <p:cNvSpPr/>
          <p:nvPr/>
        </p:nvSpPr>
        <p:spPr>
          <a:xfrm>
            <a:off x="5198556" y="2054417"/>
            <a:ext cx="223307" cy="12689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340D39B-FF91-449F-9332-EFF2D9266015}"/>
              </a:ext>
            </a:extLst>
          </p:cNvPr>
          <p:cNvSpPr/>
          <p:nvPr/>
        </p:nvSpPr>
        <p:spPr>
          <a:xfrm>
            <a:off x="7573749" y="2071352"/>
            <a:ext cx="446692" cy="12689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851DEF8-7F42-4BA0-983D-8EE5248C64C0}"/>
              </a:ext>
            </a:extLst>
          </p:cNvPr>
          <p:cNvSpPr txBox="1"/>
          <p:nvPr/>
        </p:nvSpPr>
        <p:spPr>
          <a:xfrm>
            <a:off x="7479959" y="2017648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C28DE5-89A2-4BC5-AD56-308D6B6D251E}"/>
              </a:ext>
            </a:extLst>
          </p:cNvPr>
          <p:cNvSpPr txBox="1"/>
          <p:nvPr/>
        </p:nvSpPr>
        <p:spPr>
          <a:xfrm>
            <a:off x="7496892" y="2448129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9687D4-4D12-4F74-8EE9-6AA049776B92}"/>
              </a:ext>
            </a:extLst>
          </p:cNvPr>
          <p:cNvSpPr txBox="1"/>
          <p:nvPr/>
        </p:nvSpPr>
        <p:spPr>
          <a:xfrm>
            <a:off x="7496892" y="2903071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BBB4F71-25D8-4128-91A2-410F7A6C8E5F}"/>
                  </a:ext>
                </a:extLst>
              </p:cNvPr>
              <p:cNvSpPr txBox="1"/>
              <p:nvPr/>
            </p:nvSpPr>
            <p:spPr>
              <a:xfrm>
                <a:off x="7064251" y="1667893"/>
                <a:ext cx="3476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BBB4F71-25D8-4128-91A2-410F7A6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51" y="1667893"/>
                <a:ext cx="347659" cy="369332"/>
              </a:xfrm>
              <a:prstGeom prst="rect">
                <a:avLst/>
              </a:prstGeom>
              <a:blipFill>
                <a:blip r:embed="rId5"/>
                <a:stretch>
                  <a:fillRect l="-12281" r="-877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1C0F669-4FA9-46E4-B885-180045B5A009}"/>
                  </a:ext>
                </a:extLst>
              </p:cNvPr>
              <p:cNvSpPr txBox="1"/>
              <p:nvPr/>
            </p:nvSpPr>
            <p:spPr>
              <a:xfrm>
                <a:off x="4293981" y="276457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1C0F669-4FA9-46E4-B885-180045B5A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81" y="2764571"/>
                <a:ext cx="251094" cy="369332"/>
              </a:xfrm>
              <a:prstGeom prst="rect">
                <a:avLst/>
              </a:prstGeom>
              <a:blipFill>
                <a:blip r:embed="rId6"/>
                <a:stretch>
                  <a:fillRect l="-26190" r="-23810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0AE9F7-352D-41D1-A62B-1CFC5117DCC1}"/>
                  </a:ext>
                </a:extLst>
              </p:cNvPr>
              <p:cNvSpPr txBox="1"/>
              <p:nvPr/>
            </p:nvSpPr>
            <p:spPr>
              <a:xfrm>
                <a:off x="2263234" y="5904292"/>
                <a:ext cx="18352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0AE9F7-352D-41D1-A62B-1CFC5117D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234" y="5904292"/>
                <a:ext cx="183524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D7F2EB7-9881-4DF1-B536-3E86AE73C895}"/>
                  </a:ext>
                </a:extLst>
              </p:cNvPr>
              <p:cNvSpPr txBox="1"/>
              <p:nvPr/>
            </p:nvSpPr>
            <p:spPr>
              <a:xfrm>
                <a:off x="4594428" y="5850736"/>
                <a:ext cx="2641600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D7F2EB7-9881-4DF1-B536-3E86AE73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28" y="5850736"/>
                <a:ext cx="2641600" cy="6532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7A638C1-4B94-4A9F-9C86-42513DD54A75}"/>
                  </a:ext>
                </a:extLst>
              </p:cNvPr>
              <p:cNvSpPr txBox="1"/>
              <p:nvPr/>
            </p:nvSpPr>
            <p:spPr>
              <a:xfrm>
                <a:off x="492553" y="1613958"/>
                <a:ext cx="35840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u="sng" dirty="0"/>
                  <a:t>Take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u="sng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TW" sz="2400" u="sng" dirty="0"/>
                  <a:t> given </a:t>
                </a:r>
                <a:r>
                  <a:rPr lang="en-US" altLang="zh-TW" sz="2400" i="1" u="sng" dirty="0">
                    <a:solidFill>
                      <a:prstClr val="black"/>
                    </a:solidFill>
                  </a:rPr>
                  <a:t>s</a:t>
                </a:r>
                <a:r>
                  <a:rPr lang="en-US" altLang="zh-TW" sz="2400" u="sng" dirty="0"/>
                  <a:t>   </a:t>
                </a:r>
                <a:endParaRPr lang="zh-TW" altLang="en-US" sz="2400" u="sng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7A638C1-4B94-4A9F-9C86-42513DD54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3" y="1613958"/>
                <a:ext cx="3584068" cy="461665"/>
              </a:xfrm>
              <a:prstGeom prst="rect">
                <a:avLst/>
              </a:prstGeom>
              <a:blipFill>
                <a:blip r:embed="rId9"/>
                <a:stretch>
                  <a:fillRect l="-2721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7C803244-8860-44CC-B344-10D21B4D57CF}"/>
              </a:ext>
            </a:extLst>
          </p:cNvPr>
          <p:cNvSpPr/>
          <p:nvPr/>
        </p:nvSpPr>
        <p:spPr>
          <a:xfrm>
            <a:off x="3057849" y="4198094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E9F62778-1AF4-4E1D-BA39-61601AFB417C}"/>
              </a:ext>
            </a:extLst>
          </p:cNvPr>
          <p:cNvGrpSpPr/>
          <p:nvPr/>
        </p:nvGrpSpPr>
        <p:grpSpPr>
          <a:xfrm>
            <a:off x="1307216" y="4287492"/>
            <a:ext cx="1191176" cy="1191306"/>
            <a:chOff x="1534434" y="3290901"/>
            <a:chExt cx="1191176" cy="1191306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77FE3520-45BC-4FE2-8F74-495B0CED2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4434" y="3290901"/>
              <a:ext cx="1149651" cy="7562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AEB989B6-7525-407F-B62B-95277F0484FA}"/>
                    </a:ext>
                  </a:extLst>
                </p:cNvPr>
                <p:cNvSpPr txBox="1"/>
                <p:nvPr/>
              </p:nvSpPr>
              <p:spPr>
                <a:xfrm>
                  <a:off x="1560185" y="4020542"/>
                  <a:ext cx="11654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0" lang="zh-TW" altLang="en-US" sz="2400" b="0" i="1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AEB989B6-7525-407F-B62B-95277F048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185" y="4020542"/>
                  <a:ext cx="116542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95D16C9-E103-474F-A448-B8B151FEA1F7}"/>
              </a:ext>
            </a:extLst>
          </p:cNvPr>
          <p:cNvCxnSpPr/>
          <p:nvPr/>
        </p:nvCxnSpPr>
        <p:spPr>
          <a:xfrm>
            <a:off x="2515983" y="4671124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AFADC84D-319B-4DC6-9E32-0FC18C65040F}"/>
              </a:ext>
            </a:extLst>
          </p:cNvPr>
          <p:cNvCxnSpPr/>
          <p:nvPr/>
        </p:nvCxnSpPr>
        <p:spPr>
          <a:xfrm>
            <a:off x="4598787" y="4688057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hape 229">
            <a:extLst>
              <a:ext uri="{FF2B5EF4-FFF2-40B4-BE49-F238E27FC236}">
                <a16:creationId xmlns:a16="http://schemas.microsoft.com/office/drawing/2014/main" id="{5402BAA4-8A6D-4B18-983C-7DCBB31FE9FA}"/>
              </a:ext>
            </a:extLst>
          </p:cNvPr>
          <p:cNvCxnSpPr/>
          <p:nvPr/>
        </p:nvCxnSpPr>
        <p:spPr>
          <a:xfrm>
            <a:off x="5477159" y="4235816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5" name="Shape 229">
            <a:extLst>
              <a:ext uri="{FF2B5EF4-FFF2-40B4-BE49-F238E27FC236}">
                <a16:creationId xmlns:a16="http://schemas.microsoft.com/office/drawing/2014/main" id="{D330C915-CA2D-4E7B-AD27-0400829FBD07}"/>
              </a:ext>
            </a:extLst>
          </p:cNvPr>
          <p:cNvCxnSpPr/>
          <p:nvPr/>
        </p:nvCxnSpPr>
        <p:spPr>
          <a:xfrm>
            <a:off x="5473027" y="466604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6" name="Shape 229">
            <a:extLst>
              <a:ext uri="{FF2B5EF4-FFF2-40B4-BE49-F238E27FC236}">
                <a16:creationId xmlns:a16="http://schemas.microsoft.com/office/drawing/2014/main" id="{E6EC3CB0-45FF-4336-A036-031EF37714D7}"/>
              </a:ext>
            </a:extLst>
          </p:cNvPr>
          <p:cNvCxnSpPr/>
          <p:nvPr/>
        </p:nvCxnSpPr>
        <p:spPr>
          <a:xfrm>
            <a:off x="5483248" y="5182502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0577890-A8E9-49DD-9654-71F96DB9449E}"/>
              </a:ext>
            </a:extLst>
          </p:cNvPr>
          <p:cNvSpPr txBox="1"/>
          <p:nvPr/>
        </p:nvSpPr>
        <p:spPr>
          <a:xfrm>
            <a:off x="5898178" y="4954176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5CB6190-9B5F-4C2B-AF23-5A63D14128F2}"/>
              </a:ext>
            </a:extLst>
          </p:cNvPr>
          <p:cNvSpPr txBox="1"/>
          <p:nvPr/>
        </p:nvSpPr>
        <p:spPr>
          <a:xfrm>
            <a:off x="5898178" y="4491262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CD1F4DA-EEAE-4253-BA48-4FEAC5378C46}"/>
              </a:ext>
            </a:extLst>
          </p:cNvPr>
          <p:cNvSpPr txBox="1"/>
          <p:nvPr/>
        </p:nvSpPr>
        <p:spPr>
          <a:xfrm>
            <a:off x="5902127" y="4034558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EC11193D-C799-4444-9FD9-0F003E551CC3}"/>
              </a:ext>
            </a:extLst>
          </p:cNvPr>
          <p:cNvCxnSpPr/>
          <p:nvPr/>
        </p:nvCxnSpPr>
        <p:spPr>
          <a:xfrm>
            <a:off x="6893282" y="4221088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D5366E9-87DB-4534-B70A-9FAA5129B258}"/>
              </a:ext>
            </a:extLst>
          </p:cNvPr>
          <p:cNvCxnSpPr/>
          <p:nvPr/>
        </p:nvCxnSpPr>
        <p:spPr>
          <a:xfrm>
            <a:off x="6893282" y="4699783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FC7BB1D2-EE79-47A9-9842-9E4F1C792303}"/>
              </a:ext>
            </a:extLst>
          </p:cNvPr>
          <p:cNvCxnSpPr/>
          <p:nvPr/>
        </p:nvCxnSpPr>
        <p:spPr>
          <a:xfrm>
            <a:off x="6910215" y="5179163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1A42619-0F24-4F97-BAE1-C17B1419893E}"/>
                  </a:ext>
                </a:extLst>
              </p:cNvPr>
              <p:cNvSpPr txBox="1"/>
              <p:nvPr/>
            </p:nvSpPr>
            <p:spPr>
              <a:xfrm>
                <a:off x="6238928" y="3631888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1A42619-0F24-4F97-BAE1-C17B1419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928" y="3631888"/>
                <a:ext cx="247952" cy="369332"/>
              </a:xfrm>
              <a:prstGeom prst="rect">
                <a:avLst/>
              </a:prstGeom>
              <a:blipFill>
                <a:blip r:embed="rId11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C0CD72C-8DDC-42BD-914A-BF113712B39F}"/>
                  </a:ext>
                </a:extLst>
              </p:cNvPr>
              <p:cNvSpPr txBox="1"/>
              <p:nvPr/>
            </p:nvSpPr>
            <p:spPr>
              <a:xfrm>
                <a:off x="7666034" y="3648826"/>
                <a:ext cx="3281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C0CD72C-8DDC-42BD-914A-BF113712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034" y="3648826"/>
                <a:ext cx="328103" cy="369332"/>
              </a:xfrm>
              <a:prstGeom prst="rect">
                <a:avLst/>
              </a:prstGeom>
              <a:blipFill>
                <a:blip r:embed="rId12"/>
                <a:stretch>
                  <a:fillRect l="-13208" t="-18333" r="-58491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F8E6B496-1228-4811-A5CD-2AA314DC5FBB}"/>
              </a:ext>
            </a:extLst>
          </p:cNvPr>
          <p:cNvSpPr/>
          <p:nvPr/>
        </p:nvSpPr>
        <p:spPr>
          <a:xfrm>
            <a:off x="5191472" y="4051494"/>
            <a:ext cx="223307" cy="12689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3601A908-1841-43E9-A7F5-39FD85DEAC0D}"/>
              </a:ext>
            </a:extLst>
          </p:cNvPr>
          <p:cNvSpPr/>
          <p:nvPr/>
        </p:nvSpPr>
        <p:spPr>
          <a:xfrm>
            <a:off x="7566665" y="4068429"/>
            <a:ext cx="446692" cy="12689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0034A48-532A-4F85-8EEF-C7B0148BE5E5}"/>
              </a:ext>
            </a:extLst>
          </p:cNvPr>
          <p:cNvSpPr txBox="1"/>
          <p:nvPr/>
        </p:nvSpPr>
        <p:spPr>
          <a:xfrm>
            <a:off x="7472875" y="4014725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4DCFE48-9B7E-49B9-BA6A-CE3E340D439F}"/>
              </a:ext>
            </a:extLst>
          </p:cNvPr>
          <p:cNvSpPr txBox="1"/>
          <p:nvPr/>
        </p:nvSpPr>
        <p:spPr>
          <a:xfrm>
            <a:off x="7489808" y="4445206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E43160C-D23E-468B-83B2-F8A251B8110A}"/>
              </a:ext>
            </a:extLst>
          </p:cNvPr>
          <p:cNvSpPr txBox="1"/>
          <p:nvPr/>
        </p:nvSpPr>
        <p:spPr>
          <a:xfrm>
            <a:off x="7489808" y="4900148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68C8BFB5-A5F7-45C4-99D3-8CE459721616}"/>
                  </a:ext>
                </a:extLst>
              </p:cNvPr>
              <p:cNvSpPr txBox="1"/>
              <p:nvPr/>
            </p:nvSpPr>
            <p:spPr>
              <a:xfrm>
                <a:off x="4286897" y="476164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68C8BFB5-A5F7-45C4-99D3-8CE459721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897" y="4761648"/>
                <a:ext cx="251094" cy="369332"/>
              </a:xfrm>
              <a:prstGeom prst="rect">
                <a:avLst/>
              </a:prstGeom>
              <a:blipFill>
                <a:blip r:embed="rId13"/>
                <a:stretch>
                  <a:fillRect l="-26829" r="-2682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18D797B-B0A6-4133-946D-AC5D160A5696}"/>
                  </a:ext>
                </a:extLst>
              </p:cNvPr>
              <p:cNvSpPr txBox="1"/>
              <p:nvPr/>
            </p:nvSpPr>
            <p:spPr>
              <a:xfrm>
                <a:off x="492553" y="3510209"/>
                <a:ext cx="38014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u="sng" dirty="0"/>
                  <a:t>Don’t take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u="sng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b="0" i="1" u="sng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2400" u="sng" dirty="0"/>
                  <a:t> given </a:t>
                </a:r>
                <a14:m>
                  <m:oMath xmlns:m="http://schemas.openxmlformats.org/officeDocument/2006/math">
                    <m:r>
                      <a:rPr lang="en-US" altLang="zh-TW" sz="2400" b="0" i="1" u="sng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2400" b="0" i="1" u="sng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2400" u="sng" dirty="0"/>
                  <a:t>   </a:t>
                </a:r>
                <a:endParaRPr lang="zh-TW" altLang="en-US" sz="2400" u="sng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18D797B-B0A6-4133-946D-AC5D160A5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3" y="3510209"/>
                <a:ext cx="3801428" cy="461665"/>
              </a:xfrm>
              <a:prstGeom prst="rect">
                <a:avLst/>
              </a:prstGeom>
              <a:blipFill>
                <a:blip r:embed="rId14"/>
                <a:stretch>
                  <a:fillRect l="-256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5F9D39-6216-4897-B84D-1D82DEA63F7B}"/>
                  </a:ext>
                </a:extLst>
              </p:cNvPr>
              <p:cNvSpPr txBox="1"/>
              <p:nvPr/>
            </p:nvSpPr>
            <p:spPr>
              <a:xfrm>
                <a:off x="7002827" y="3700336"/>
                <a:ext cx="35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5F9D39-6216-4897-B84D-1D82DEA63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827" y="3700336"/>
                <a:ext cx="354776" cy="369332"/>
              </a:xfrm>
              <a:prstGeom prst="rect">
                <a:avLst/>
              </a:prstGeom>
              <a:blipFill>
                <a:blip r:embed="rId15"/>
                <a:stretch>
                  <a:fillRect l="-12069" r="-862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27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21" grpId="0"/>
      <p:bldP spid="22" grpId="0"/>
      <p:bldP spid="23" grpId="0"/>
      <p:bldP spid="31" grpId="0"/>
      <p:bldP spid="34" grpId="0"/>
      <p:bldP spid="35" grpId="0"/>
      <p:bldP spid="54" grpId="0"/>
      <p:bldP spid="56" grpId="0" animBg="1"/>
      <p:bldP spid="57" grpId="0"/>
      <p:bldP spid="58" grpId="0"/>
      <p:bldP spid="59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D1E2E-9903-4066-A63B-54CA4320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control your actor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EE74FA-7980-454D-8D06-D0A233D5FA0C}"/>
              </a:ext>
            </a:extLst>
          </p:cNvPr>
          <p:cNvSpPr txBox="1"/>
          <p:nvPr/>
        </p:nvSpPr>
        <p:spPr>
          <a:xfrm>
            <a:off x="690559" y="2044603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6634185-009F-48E8-A39A-BEB745FA0A2E}"/>
                  </a:ext>
                </a:extLst>
              </p:cNvPr>
              <p:cNvSpPr txBox="1"/>
              <p:nvPr/>
            </p:nvSpPr>
            <p:spPr>
              <a:xfrm>
                <a:off x="1153066" y="2785369"/>
                <a:ext cx="9988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6634185-009F-48E8-A39A-BEB745FA0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2785369"/>
                <a:ext cx="998800" cy="369332"/>
              </a:xfrm>
              <a:prstGeom prst="rect">
                <a:avLst/>
              </a:prstGeom>
              <a:blipFill>
                <a:blip r:embed="rId2"/>
                <a:stretch>
                  <a:fillRect t="-18033" r="-2012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2A48BCD-A621-449A-AD34-8ECFE4340B13}"/>
                  </a:ext>
                </a:extLst>
              </p:cNvPr>
              <p:cNvSpPr txBox="1"/>
              <p:nvPr/>
            </p:nvSpPr>
            <p:spPr>
              <a:xfrm>
                <a:off x="1153066" y="3294558"/>
                <a:ext cx="10130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2A48BCD-A621-449A-AD34-8ECFE434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3294558"/>
                <a:ext cx="1013033" cy="369332"/>
              </a:xfrm>
              <a:prstGeom prst="rect">
                <a:avLst/>
              </a:prstGeom>
              <a:blipFill>
                <a:blip r:embed="rId3"/>
                <a:stretch>
                  <a:fillRect t="-16393" r="-1927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7BB14-7AD7-4833-B87D-9EF5DDDA1A6F}"/>
                  </a:ext>
                </a:extLst>
              </p:cNvPr>
              <p:cNvSpPr txBox="1"/>
              <p:nvPr/>
            </p:nvSpPr>
            <p:spPr>
              <a:xfrm>
                <a:off x="1153066" y="3803747"/>
                <a:ext cx="10130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7BB14-7AD7-4833-B87D-9EF5DDDA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3803747"/>
                <a:ext cx="1013033" cy="369332"/>
              </a:xfrm>
              <a:prstGeom prst="rect">
                <a:avLst/>
              </a:prstGeom>
              <a:blipFill>
                <a:blip r:embed="rId4"/>
                <a:stretch>
                  <a:fillRect t="-18033" r="-1927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C4075B-33BA-4E28-AEE4-3258994CF6BA}"/>
                  </a:ext>
                </a:extLst>
              </p:cNvPr>
              <p:cNvSpPr txBox="1"/>
              <p:nvPr/>
            </p:nvSpPr>
            <p:spPr>
              <a:xfrm>
                <a:off x="1091926" y="5086520"/>
                <a:ext cx="1135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C4075B-33BA-4E28-AEE4-3258994CF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26" y="5086520"/>
                <a:ext cx="1135311" cy="369332"/>
              </a:xfrm>
              <a:prstGeom prst="rect">
                <a:avLst/>
              </a:prstGeom>
              <a:blipFill>
                <a:blip r:embed="rId5"/>
                <a:stretch>
                  <a:fillRect t="-16393" r="-1182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A95EA49-8208-4161-91D1-50C38D4419AD}"/>
              </a:ext>
            </a:extLst>
          </p:cNvPr>
          <p:cNvSpPr txBox="1"/>
          <p:nvPr/>
        </p:nvSpPr>
        <p:spPr>
          <a:xfrm rot="5400000">
            <a:off x="1388125" y="439071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0BC788-E3E7-4448-B665-FE4DCB1CFDDB}"/>
              </a:ext>
            </a:extLst>
          </p:cNvPr>
          <p:cNvSpPr txBox="1"/>
          <p:nvPr/>
        </p:nvSpPr>
        <p:spPr>
          <a:xfrm>
            <a:off x="2244170" y="2768951"/>
            <a:ext cx="8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+1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CEE1F-D0CC-4849-B41B-92448AE32F17}"/>
              </a:ext>
            </a:extLst>
          </p:cNvPr>
          <p:cNvSpPr txBox="1"/>
          <p:nvPr/>
        </p:nvSpPr>
        <p:spPr>
          <a:xfrm>
            <a:off x="2244170" y="3286562"/>
            <a:ext cx="8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3C2A37-EE35-4959-B890-455989D80F9C}"/>
              </a:ext>
            </a:extLst>
          </p:cNvPr>
          <p:cNvSpPr txBox="1"/>
          <p:nvPr/>
        </p:nvSpPr>
        <p:spPr>
          <a:xfrm>
            <a:off x="2230452" y="3778062"/>
            <a:ext cx="8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+1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CB63DB-401C-456F-B16D-8B58B839865D}"/>
              </a:ext>
            </a:extLst>
          </p:cNvPr>
          <p:cNvSpPr txBox="1"/>
          <p:nvPr/>
        </p:nvSpPr>
        <p:spPr>
          <a:xfrm>
            <a:off x="2230452" y="5076754"/>
            <a:ext cx="8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734353-6A5B-4B37-8669-851A8C956B70}"/>
              </a:ext>
            </a:extLst>
          </p:cNvPr>
          <p:cNvSpPr txBox="1"/>
          <p:nvPr/>
        </p:nvSpPr>
        <p:spPr>
          <a:xfrm rot="5400000">
            <a:off x="2390990" y="440623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950D3F-0B2F-4732-8AD6-758C4DA5589B}"/>
                  </a:ext>
                </a:extLst>
              </p:cNvPr>
              <p:cNvSpPr txBox="1"/>
              <p:nvPr/>
            </p:nvSpPr>
            <p:spPr>
              <a:xfrm>
                <a:off x="4442440" y="4075258"/>
                <a:ext cx="40729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=+ 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950D3F-0B2F-4732-8AD6-758C4DA55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440" y="4075258"/>
                <a:ext cx="407291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8C6869C-FBD2-4D19-BAF2-E0C557AE1171}"/>
                  </a:ext>
                </a:extLst>
              </p:cNvPr>
              <p:cNvSpPr txBox="1"/>
              <p:nvPr/>
            </p:nvSpPr>
            <p:spPr>
              <a:xfrm>
                <a:off x="5158095" y="4864924"/>
                <a:ext cx="2641600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8C6869C-FBD2-4D19-BAF2-E0C557AE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095" y="4864924"/>
                <a:ext cx="2641600" cy="6532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D31A7F5-222E-48CE-9246-F377A4F0C127}"/>
              </a:ext>
            </a:extLst>
          </p:cNvPr>
          <p:cNvSpPr/>
          <p:nvPr/>
        </p:nvSpPr>
        <p:spPr>
          <a:xfrm>
            <a:off x="5635537" y="2643647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A874558-BFDE-4B13-A221-A29F6AA96FE7}"/>
              </a:ext>
            </a:extLst>
          </p:cNvPr>
          <p:cNvCxnSpPr/>
          <p:nvPr/>
        </p:nvCxnSpPr>
        <p:spPr>
          <a:xfrm>
            <a:off x="5093671" y="3116677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D2A5FAE-FA7D-45A3-AD6E-0FA1D8D37A7D}"/>
              </a:ext>
            </a:extLst>
          </p:cNvPr>
          <p:cNvCxnSpPr/>
          <p:nvPr/>
        </p:nvCxnSpPr>
        <p:spPr>
          <a:xfrm>
            <a:off x="7176475" y="3133610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D3AB440-F925-4E13-B4D3-DFCA9A841B5C}"/>
                  </a:ext>
                </a:extLst>
              </p:cNvPr>
              <p:cNvSpPr txBox="1"/>
              <p:nvPr/>
            </p:nvSpPr>
            <p:spPr>
              <a:xfrm>
                <a:off x="6864585" y="320720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D3AB440-F925-4E13-B4D3-DFCA9A841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85" y="3207201"/>
                <a:ext cx="251094" cy="369332"/>
              </a:xfrm>
              <a:prstGeom prst="rect">
                <a:avLst/>
              </a:prstGeom>
              <a:blipFill>
                <a:blip r:embed="rId8"/>
                <a:stretch>
                  <a:fillRect l="-26829" r="-2682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247010C-DB52-44B4-9427-33287149868F}"/>
                  </a:ext>
                </a:extLst>
              </p:cNvPr>
              <p:cNvSpPr txBox="1"/>
              <p:nvPr/>
            </p:nvSpPr>
            <p:spPr>
              <a:xfrm>
                <a:off x="4768061" y="2860972"/>
                <a:ext cx="254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247010C-DB52-44B4-9427-332871498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061" y="2860972"/>
                <a:ext cx="25423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1CC2008-C8CC-4FE7-9946-6B658C241C0A}"/>
                  </a:ext>
                </a:extLst>
              </p:cNvPr>
              <p:cNvSpPr txBox="1"/>
              <p:nvPr/>
            </p:nvSpPr>
            <p:spPr>
              <a:xfrm>
                <a:off x="7749277" y="2892690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1CC2008-C8CC-4FE7-9946-6B658C24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77" y="2892690"/>
                <a:ext cx="29091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636285CE-862B-4D2F-8265-333EF774F82C}"/>
              </a:ext>
            </a:extLst>
          </p:cNvPr>
          <p:cNvSpPr/>
          <p:nvPr/>
        </p:nvSpPr>
        <p:spPr>
          <a:xfrm>
            <a:off x="2984288" y="2816751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Yes</a:t>
            </a:r>
            <a:endParaRPr lang="zh-TW" altLang="en-US" sz="24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6C8FBE9-1AA4-4AB0-B254-DBBCBDB3DDD8}"/>
              </a:ext>
            </a:extLst>
          </p:cNvPr>
          <p:cNvSpPr/>
          <p:nvPr/>
        </p:nvSpPr>
        <p:spPr>
          <a:xfrm>
            <a:off x="2995759" y="3356432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</a:t>
            </a:r>
            <a:endParaRPr lang="zh-TW" altLang="en-US" sz="2400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81E3E1D-9B7A-454F-9623-E657AEFCE02F}"/>
              </a:ext>
            </a:extLst>
          </p:cNvPr>
          <p:cNvSpPr/>
          <p:nvPr/>
        </p:nvSpPr>
        <p:spPr>
          <a:xfrm>
            <a:off x="2997670" y="3866043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Yes</a:t>
            </a:r>
            <a:endParaRPr lang="zh-TW" altLang="en-US" sz="2400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506DB16-392E-4D08-A28D-51C2CAA2E0A8}"/>
              </a:ext>
            </a:extLst>
          </p:cNvPr>
          <p:cNvSpPr/>
          <p:nvPr/>
        </p:nvSpPr>
        <p:spPr>
          <a:xfrm>
            <a:off x="2984288" y="5099711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820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D1E2E-9903-4066-A63B-54CA4320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control your actor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EE74FA-7980-454D-8D06-D0A233D5FA0C}"/>
              </a:ext>
            </a:extLst>
          </p:cNvPr>
          <p:cNvSpPr txBox="1"/>
          <p:nvPr/>
        </p:nvSpPr>
        <p:spPr>
          <a:xfrm>
            <a:off x="690559" y="2044603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6634185-009F-48E8-A39A-BEB745FA0A2E}"/>
                  </a:ext>
                </a:extLst>
              </p:cNvPr>
              <p:cNvSpPr txBox="1"/>
              <p:nvPr/>
            </p:nvSpPr>
            <p:spPr>
              <a:xfrm>
                <a:off x="1153066" y="2785369"/>
                <a:ext cx="9988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6634185-009F-48E8-A39A-BEB745FA0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2785369"/>
                <a:ext cx="998800" cy="369332"/>
              </a:xfrm>
              <a:prstGeom prst="rect">
                <a:avLst/>
              </a:prstGeom>
              <a:blipFill>
                <a:blip r:embed="rId2"/>
                <a:stretch>
                  <a:fillRect t="-18033" r="-2012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2A48BCD-A621-449A-AD34-8ECFE4340B13}"/>
                  </a:ext>
                </a:extLst>
              </p:cNvPr>
              <p:cNvSpPr txBox="1"/>
              <p:nvPr/>
            </p:nvSpPr>
            <p:spPr>
              <a:xfrm>
                <a:off x="1153066" y="3294558"/>
                <a:ext cx="10130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2A48BCD-A621-449A-AD34-8ECFE434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3294558"/>
                <a:ext cx="1013033" cy="369332"/>
              </a:xfrm>
              <a:prstGeom prst="rect">
                <a:avLst/>
              </a:prstGeom>
              <a:blipFill>
                <a:blip r:embed="rId3"/>
                <a:stretch>
                  <a:fillRect t="-16393" r="-1927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7BB14-7AD7-4833-B87D-9EF5DDDA1A6F}"/>
                  </a:ext>
                </a:extLst>
              </p:cNvPr>
              <p:cNvSpPr txBox="1"/>
              <p:nvPr/>
            </p:nvSpPr>
            <p:spPr>
              <a:xfrm>
                <a:off x="1153066" y="3803747"/>
                <a:ext cx="10130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7BB14-7AD7-4833-B87D-9EF5DDDA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3803747"/>
                <a:ext cx="1013033" cy="369332"/>
              </a:xfrm>
              <a:prstGeom prst="rect">
                <a:avLst/>
              </a:prstGeom>
              <a:blipFill>
                <a:blip r:embed="rId4"/>
                <a:stretch>
                  <a:fillRect t="-18033" r="-1927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C4075B-33BA-4E28-AEE4-3258994CF6BA}"/>
                  </a:ext>
                </a:extLst>
              </p:cNvPr>
              <p:cNvSpPr txBox="1"/>
              <p:nvPr/>
            </p:nvSpPr>
            <p:spPr>
              <a:xfrm>
                <a:off x="1091926" y="5086520"/>
                <a:ext cx="1135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C4075B-33BA-4E28-AEE4-3258994CF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26" y="5086520"/>
                <a:ext cx="1135311" cy="369332"/>
              </a:xfrm>
              <a:prstGeom prst="rect">
                <a:avLst/>
              </a:prstGeom>
              <a:blipFill>
                <a:blip r:embed="rId5"/>
                <a:stretch>
                  <a:fillRect t="-16393" r="-1182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A95EA49-8208-4161-91D1-50C38D4419AD}"/>
              </a:ext>
            </a:extLst>
          </p:cNvPr>
          <p:cNvSpPr txBox="1"/>
          <p:nvPr/>
        </p:nvSpPr>
        <p:spPr>
          <a:xfrm rot="5400000">
            <a:off x="1388125" y="439071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32011C7-B6F3-4528-9C07-0BF39ADA68C6}"/>
                  </a:ext>
                </a:extLst>
              </p:cNvPr>
              <p:cNvSpPr txBox="1"/>
              <p:nvPr/>
            </p:nvSpPr>
            <p:spPr>
              <a:xfrm>
                <a:off x="2301973" y="276522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32011C7-B6F3-4528-9C07-0BF39ADA6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973" y="2765222"/>
                <a:ext cx="827314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07A30B32-472E-46D8-AB10-A25ED341D07A}"/>
              </a:ext>
            </a:extLst>
          </p:cNvPr>
          <p:cNvSpPr txBox="1"/>
          <p:nvPr/>
        </p:nvSpPr>
        <p:spPr>
          <a:xfrm rot="5400000">
            <a:off x="2405251" y="4402507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56FCA36-1E65-49D4-91B5-C575BB289776}"/>
                  </a:ext>
                </a:extLst>
              </p:cNvPr>
              <p:cNvSpPr txBox="1"/>
              <p:nvPr/>
            </p:nvSpPr>
            <p:spPr>
              <a:xfrm>
                <a:off x="2306647" y="3282833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56FCA36-1E65-49D4-91B5-C575BB289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647" y="3282833"/>
                <a:ext cx="82731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D27E769-87BA-43E5-B93C-54858A5F96A5}"/>
                  </a:ext>
                </a:extLst>
              </p:cNvPr>
              <p:cNvSpPr txBox="1"/>
              <p:nvPr/>
            </p:nvSpPr>
            <p:spPr>
              <a:xfrm>
                <a:off x="2299384" y="3770784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D27E769-87BA-43E5-B93C-54858A5F9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84" y="3770784"/>
                <a:ext cx="827314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AC88A34-713B-4BF5-A532-1E8694CB02C6}"/>
                  </a:ext>
                </a:extLst>
              </p:cNvPr>
              <p:cNvSpPr txBox="1"/>
              <p:nvPr/>
            </p:nvSpPr>
            <p:spPr>
              <a:xfrm>
                <a:off x="2353217" y="505355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AC88A34-713B-4BF5-A532-1E8694CB0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17" y="5053557"/>
                <a:ext cx="8273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004B2876-1EF3-4D0D-998F-1A2D5DCF5C68}"/>
              </a:ext>
            </a:extLst>
          </p:cNvPr>
          <p:cNvSpPr/>
          <p:nvPr/>
        </p:nvSpPr>
        <p:spPr>
          <a:xfrm>
            <a:off x="3105172" y="2806492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+1.5</a:t>
            </a:r>
            <a:endParaRPr lang="zh-TW" altLang="en-US" sz="2400" dirty="0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79839F4B-F610-4123-824A-3BAE8D94ADE8}"/>
              </a:ext>
            </a:extLst>
          </p:cNvPr>
          <p:cNvSpPr/>
          <p:nvPr/>
        </p:nvSpPr>
        <p:spPr>
          <a:xfrm>
            <a:off x="3105172" y="3861145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+0.5</a:t>
            </a:r>
            <a:endParaRPr lang="zh-TW" altLang="en-US" sz="2400" dirty="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E2DD8FB9-4F71-4571-92BB-439DAFF5DF66}"/>
              </a:ext>
            </a:extLst>
          </p:cNvPr>
          <p:cNvSpPr/>
          <p:nvPr/>
        </p:nvSpPr>
        <p:spPr>
          <a:xfrm>
            <a:off x="3105172" y="5161279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-10</a:t>
            </a:r>
            <a:endParaRPr lang="zh-TW" altLang="en-US" sz="2400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DE0E07C5-8B19-45C6-9DA7-FB040AD18B79}"/>
              </a:ext>
            </a:extLst>
          </p:cNvPr>
          <p:cNvSpPr/>
          <p:nvPr/>
        </p:nvSpPr>
        <p:spPr>
          <a:xfrm>
            <a:off x="3105172" y="3325018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- 0.5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93BB6A5-8E88-4D7E-8230-8277C2DC30D7}"/>
                  </a:ext>
                </a:extLst>
              </p:cNvPr>
              <p:cNvSpPr txBox="1"/>
              <p:nvPr/>
            </p:nvSpPr>
            <p:spPr>
              <a:xfrm>
                <a:off x="5117057" y="4982279"/>
                <a:ext cx="2641600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93BB6A5-8E88-4D7E-8230-8277C2DC3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57" y="4982279"/>
                <a:ext cx="2641600" cy="6532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F2B43D3-6927-4292-97E2-706652BAA1D9}"/>
              </a:ext>
            </a:extLst>
          </p:cNvPr>
          <p:cNvSpPr/>
          <p:nvPr/>
        </p:nvSpPr>
        <p:spPr>
          <a:xfrm>
            <a:off x="5635537" y="2643647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91FED6E6-5786-4C01-A604-D24E12029CC7}"/>
              </a:ext>
            </a:extLst>
          </p:cNvPr>
          <p:cNvCxnSpPr/>
          <p:nvPr/>
        </p:nvCxnSpPr>
        <p:spPr>
          <a:xfrm>
            <a:off x="5093671" y="3116677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7D82155-D156-44B0-B6D4-EBC1295A38C8}"/>
              </a:ext>
            </a:extLst>
          </p:cNvPr>
          <p:cNvCxnSpPr/>
          <p:nvPr/>
        </p:nvCxnSpPr>
        <p:spPr>
          <a:xfrm>
            <a:off x="7176475" y="3133610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7629B350-69AB-4DE3-B80B-EED255DA4DAD}"/>
                  </a:ext>
                </a:extLst>
              </p:cNvPr>
              <p:cNvSpPr txBox="1"/>
              <p:nvPr/>
            </p:nvSpPr>
            <p:spPr>
              <a:xfrm>
                <a:off x="6864585" y="320720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7629B350-69AB-4DE3-B80B-EED255DA4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85" y="3207201"/>
                <a:ext cx="251094" cy="369332"/>
              </a:xfrm>
              <a:prstGeom prst="rect">
                <a:avLst/>
              </a:prstGeom>
              <a:blipFill>
                <a:blip r:embed="rId11"/>
                <a:stretch>
                  <a:fillRect l="-26829" r="-2682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289C93B-CC77-4AFF-8DD5-9A435F78BEB8}"/>
                  </a:ext>
                </a:extLst>
              </p:cNvPr>
              <p:cNvSpPr txBox="1"/>
              <p:nvPr/>
            </p:nvSpPr>
            <p:spPr>
              <a:xfrm>
                <a:off x="4768061" y="2860972"/>
                <a:ext cx="254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289C93B-CC77-4AFF-8DD5-9A435F78B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061" y="2860972"/>
                <a:ext cx="25423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51EA9F1-C666-43DD-A4AD-E8E936C6D239}"/>
                  </a:ext>
                </a:extLst>
              </p:cNvPr>
              <p:cNvSpPr txBox="1"/>
              <p:nvPr/>
            </p:nvSpPr>
            <p:spPr>
              <a:xfrm>
                <a:off x="7749277" y="2892690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51EA9F1-C666-43DD-A4AD-E8E936C6D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77" y="2892690"/>
                <a:ext cx="29091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976A133-F117-4287-9C83-EB9327F797D6}"/>
                  </a:ext>
                </a:extLst>
              </p:cNvPr>
              <p:cNvSpPr txBox="1"/>
              <p:nvPr/>
            </p:nvSpPr>
            <p:spPr>
              <a:xfrm>
                <a:off x="5439515" y="3861145"/>
                <a:ext cx="2261893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976A133-F117-4287-9C83-EB9327F7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515" y="3861145"/>
                <a:ext cx="2261893" cy="10433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圓角 2">
            <a:extLst>
              <a:ext uri="{FF2B5EF4-FFF2-40B4-BE49-F238E27FC236}">
                <a16:creationId xmlns:a16="http://schemas.microsoft.com/office/drawing/2014/main" id="{EE59CC18-ACAF-4B94-9BA4-0236C1EF94D3}"/>
              </a:ext>
            </a:extLst>
          </p:cNvPr>
          <p:cNvSpPr/>
          <p:nvPr/>
        </p:nvSpPr>
        <p:spPr>
          <a:xfrm>
            <a:off x="2353217" y="2765222"/>
            <a:ext cx="657249" cy="27653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93F977D-BE57-4586-B693-E59A3B186854}"/>
              </a:ext>
            </a:extLst>
          </p:cNvPr>
          <p:cNvSpPr txBox="1"/>
          <p:nvPr/>
        </p:nvSpPr>
        <p:spPr>
          <a:xfrm>
            <a:off x="1217586" y="5635535"/>
            <a:ext cx="835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1489A8FB-A1D8-41E0-ABE2-4CD71EB67E54}"/>
              </a:ext>
            </a:extLst>
          </p:cNvPr>
          <p:cNvSpPr/>
          <p:nvPr/>
        </p:nvSpPr>
        <p:spPr>
          <a:xfrm>
            <a:off x="1039330" y="2765222"/>
            <a:ext cx="1192449" cy="27653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A169C08-2EE0-4333-B473-FD490939A15F}"/>
              </a:ext>
            </a:extLst>
          </p:cNvPr>
          <p:cNvSpPr txBox="1"/>
          <p:nvPr/>
        </p:nvSpPr>
        <p:spPr>
          <a:xfrm>
            <a:off x="2227237" y="5612844"/>
            <a:ext cx="835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53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/>
      <p:bldP spid="44" grpId="0"/>
      <p:bldP spid="3" grpId="0" animBg="1"/>
      <p:bldP spid="45" grpId="0"/>
      <p:bldP spid="46" grpId="0" animBg="1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262CB84D-4A2E-4F6C-A322-A8E9580A2B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Supervised Learning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RL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262CB84D-4A2E-4F6C-A322-A8E9580A2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0B05A9BB-BEAF-46A6-84C3-7A51CAEA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989" y="3508808"/>
            <a:ext cx="1351089" cy="174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A2739-6424-4AE1-8051-177CC0934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76" y="3771386"/>
            <a:ext cx="1437628" cy="1437628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BBB1794-AE99-49C8-B444-5EA288BDCE33}"/>
              </a:ext>
            </a:extLst>
          </p:cNvPr>
          <p:cNvCxnSpPr/>
          <p:nvPr/>
        </p:nvCxnSpPr>
        <p:spPr>
          <a:xfrm>
            <a:off x="2617842" y="4490200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543D684-73B5-4545-90E7-C110855FB8E3}"/>
              </a:ext>
            </a:extLst>
          </p:cNvPr>
          <p:cNvCxnSpPr/>
          <p:nvPr/>
        </p:nvCxnSpPr>
        <p:spPr>
          <a:xfrm>
            <a:off x="4627077" y="4462070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092FC72-E770-454D-99AB-60AE1F7B640C}"/>
              </a:ext>
            </a:extLst>
          </p:cNvPr>
          <p:cNvSpPr txBox="1"/>
          <p:nvPr/>
        </p:nvSpPr>
        <p:spPr>
          <a:xfrm>
            <a:off x="5255727" y="4200460"/>
            <a:ext cx="78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5DEDCCA-2393-44C8-9404-D7FF88D5E756}"/>
              </a:ext>
            </a:extLst>
          </p:cNvPr>
          <p:cNvCxnSpPr/>
          <p:nvPr/>
        </p:nvCxnSpPr>
        <p:spPr>
          <a:xfrm>
            <a:off x="6007896" y="4463034"/>
            <a:ext cx="71104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A4C67F-51CC-4491-BC46-398C71BE3930}"/>
              </a:ext>
            </a:extLst>
          </p:cNvPr>
          <p:cNvSpPr txBox="1"/>
          <p:nvPr/>
        </p:nvSpPr>
        <p:spPr>
          <a:xfrm>
            <a:off x="6881171" y="4192454"/>
            <a:ext cx="1351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“3-3”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9893A2-3EEA-43A9-AD44-A9710D483721}"/>
              </a:ext>
            </a:extLst>
          </p:cNvPr>
          <p:cNvSpPr txBox="1"/>
          <p:nvPr/>
        </p:nvSpPr>
        <p:spPr>
          <a:xfrm>
            <a:off x="6202745" y="3753543"/>
            <a:ext cx="225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Human label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64ECF3-C04B-49C8-ACCA-C11AD67926C7}"/>
              </a:ext>
            </a:extLst>
          </p:cNvPr>
          <p:cNvSpPr txBox="1"/>
          <p:nvPr/>
        </p:nvSpPr>
        <p:spPr>
          <a:xfrm>
            <a:off x="748668" y="5513348"/>
            <a:ext cx="762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It is challenging to label data in some tasks.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3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6A678048-E293-4063-8DA6-6B36D6C2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989" y="1439472"/>
            <a:ext cx="1351089" cy="174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3607671-0FC7-48A0-A4EF-74865D2469FB}"/>
              </a:ext>
            </a:extLst>
          </p:cNvPr>
          <p:cNvCxnSpPr/>
          <p:nvPr/>
        </p:nvCxnSpPr>
        <p:spPr>
          <a:xfrm>
            <a:off x="2617842" y="2420864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F420568-F79E-4310-9765-C739E036A0C6}"/>
              </a:ext>
            </a:extLst>
          </p:cNvPr>
          <p:cNvCxnSpPr/>
          <p:nvPr/>
        </p:nvCxnSpPr>
        <p:spPr>
          <a:xfrm>
            <a:off x="4627077" y="2392734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E5E5E5F-9A9E-4B89-B03B-F75EF541884E}"/>
              </a:ext>
            </a:extLst>
          </p:cNvPr>
          <p:cNvSpPr txBox="1"/>
          <p:nvPr/>
        </p:nvSpPr>
        <p:spPr>
          <a:xfrm>
            <a:off x="5255727" y="2131124"/>
            <a:ext cx="78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6085FD9-6461-4E02-87BE-7384F7B9FD21}"/>
              </a:ext>
            </a:extLst>
          </p:cNvPr>
          <p:cNvCxnSpPr/>
          <p:nvPr/>
        </p:nvCxnSpPr>
        <p:spPr>
          <a:xfrm>
            <a:off x="6007896" y="2393698"/>
            <a:ext cx="71104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97E3DE4-71BB-43BD-A6C3-881EF4A105F5}"/>
              </a:ext>
            </a:extLst>
          </p:cNvPr>
          <p:cNvSpPr txBox="1"/>
          <p:nvPr/>
        </p:nvSpPr>
        <p:spPr>
          <a:xfrm>
            <a:off x="6718940" y="2112341"/>
            <a:ext cx="1351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579641F-304E-4CB7-B9DA-5AC37CCF7FAA}"/>
              </a:ext>
            </a:extLst>
          </p:cNvPr>
          <p:cNvSpPr txBox="1"/>
          <p:nvPr/>
        </p:nvSpPr>
        <p:spPr>
          <a:xfrm>
            <a:off x="6202745" y="1684207"/>
            <a:ext cx="225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Human label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33325A7C-8BD1-4575-A952-A4E31607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70" y="1907997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84B2CB4A-EE12-4E6E-8890-15A7008760D4}"/>
              </a:ext>
            </a:extLst>
          </p:cNvPr>
          <p:cNvSpPr txBox="1"/>
          <p:nvPr/>
        </p:nvSpPr>
        <p:spPr>
          <a:xfrm>
            <a:off x="1358104" y="6036568"/>
            <a:ext cx="762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machine can know the results are good or not.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2" grpId="0"/>
      <p:bldP spid="29" grpId="0"/>
      <p:bldP spid="3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圖片 70">
            <a:extLst>
              <a:ext uri="{FF2B5EF4-FFF2-40B4-BE49-F238E27FC236}">
                <a16:creationId xmlns:a16="http://schemas.microsoft.com/office/drawing/2014/main" id="{27F74948-46E1-4585-957A-252E24510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949" y="4720552"/>
            <a:ext cx="540000" cy="535472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FD4550DD-6C7B-4EE7-838E-E3F088DE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67" y="3487706"/>
            <a:ext cx="540000" cy="535472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D38289E2-3399-4345-BBBE-14FF45C4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863" y="4675556"/>
            <a:ext cx="540000" cy="551920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DADADF10-98F6-4D75-AB84-E70A0D9E0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719" y="3532429"/>
            <a:ext cx="540000" cy="5519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302ADC-CFB7-4CDD-9A76-841F37B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0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A25BA50-3C71-49A4-8612-84CD4C9DD28C}"/>
              </a:ext>
            </a:extLst>
          </p:cNvPr>
          <p:cNvSpPr txBox="1"/>
          <p:nvPr/>
        </p:nvSpPr>
        <p:spPr>
          <a:xfrm>
            <a:off x="6108014" y="1649826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E9EB09A-0EC7-4C9C-AD2D-A8047C2738DB}"/>
                  </a:ext>
                </a:extLst>
              </p:cNvPr>
              <p:cNvSpPr txBox="1"/>
              <p:nvPr/>
            </p:nvSpPr>
            <p:spPr>
              <a:xfrm>
                <a:off x="6208984" y="2380599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E9EB09A-0EC7-4C9C-AD2D-A8047C27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84" y="2380599"/>
                <a:ext cx="998799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D014718-6EFB-4C77-8F9E-EE019D179FBB}"/>
                  </a:ext>
                </a:extLst>
              </p:cNvPr>
              <p:cNvSpPr txBox="1"/>
              <p:nvPr/>
            </p:nvSpPr>
            <p:spPr>
              <a:xfrm>
                <a:off x="6208984" y="2889788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D014718-6EFB-4C77-8F9E-EE019D179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84" y="2889788"/>
                <a:ext cx="101303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267931F-0A18-408F-BD5F-D1AE5369D47B}"/>
                  </a:ext>
                </a:extLst>
              </p:cNvPr>
              <p:cNvSpPr txBox="1"/>
              <p:nvPr/>
            </p:nvSpPr>
            <p:spPr>
              <a:xfrm>
                <a:off x="6208984" y="3398977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267931F-0A18-408F-BD5F-D1AE5369D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84" y="3398977"/>
                <a:ext cx="10130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09F367-A5EF-4799-A6C2-E43D41E22980}"/>
                  </a:ext>
                </a:extLst>
              </p:cNvPr>
              <p:cNvSpPr txBox="1"/>
              <p:nvPr/>
            </p:nvSpPr>
            <p:spPr>
              <a:xfrm>
                <a:off x="6176872" y="4667236"/>
                <a:ext cx="12026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09F367-A5EF-4799-A6C2-E43D41E22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2" y="4667236"/>
                <a:ext cx="1202637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892E4B67-A2BD-42EE-BACF-A99EC36A0BCB}"/>
              </a:ext>
            </a:extLst>
          </p:cNvPr>
          <p:cNvSpPr txBox="1"/>
          <p:nvPr/>
        </p:nvSpPr>
        <p:spPr>
          <a:xfrm rot="5400000">
            <a:off x="6444043" y="398594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F95D59A-1DB7-414D-828E-9FC538146F78}"/>
                  </a:ext>
                </a:extLst>
              </p:cNvPr>
              <p:cNvSpPr txBox="1"/>
              <p:nvPr/>
            </p:nvSpPr>
            <p:spPr>
              <a:xfrm>
                <a:off x="7326697" y="234724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F95D59A-1DB7-414D-828E-9FC538146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697" y="2347248"/>
                <a:ext cx="827314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8B3EF5-7E7C-4E33-B113-45BCF2BBAB7E}"/>
              </a:ext>
            </a:extLst>
          </p:cNvPr>
          <p:cNvSpPr txBox="1"/>
          <p:nvPr/>
        </p:nvSpPr>
        <p:spPr>
          <a:xfrm rot="5400000">
            <a:off x="7429975" y="3984533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81AA609-105D-4AFD-8B52-859EAB558F18}"/>
                  </a:ext>
                </a:extLst>
              </p:cNvPr>
              <p:cNvSpPr txBox="1"/>
              <p:nvPr/>
            </p:nvSpPr>
            <p:spPr>
              <a:xfrm>
                <a:off x="7331371" y="286485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81AA609-105D-4AFD-8B52-859EAB558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371" y="2864859"/>
                <a:ext cx="8273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D29AF80-5651-4A61-906E-4844A57C83C0}"/>
                  </a:ext>
                </a:extLst>
              </p:cNvPr>
              <p:cNvSpPr txBox="1"/>
              <p:nvPr/>
            </p:nvSpPr>
            <p:spPr>
              <a:xfrm>
                <a:off x="7324108" y="3352810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D29AF80-5651-4A61-906E-4844A57C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108" y="3352810"/>
                <a:ext cx="827314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992E141-D5D2-49ED-AE67-6C0787976CA1}"/>
                  </a:ext>
                </a:extLst>
              </p:cNvPr>
              <p:cNvSpPr txBox="1"/>
              <p:nvPr/>
            </p:nvSpPr>
            <p:spPr>
              <a:xfrm>
                <a:off x="7377941" y="4635583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992E141-D5D2-49ED-AE67-6C0787976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41" y="4635583"/>
                <a:ext cx="827314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9405A2C1-90D1-48AD-99AB-536251251262}"/>
              </a:ext>
            </a:extLst>
          </p:cNvPr>
          <p:cNvSpPr/>
          <p:nvPr/>
        </p:nvSpPr>
        <p:spPr>
          <a:xfrm>
            <a:off x="1808769" y="2381062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C8666F0-3CDA-43B5-BEB5-A7156EAA486D}"/>
              </a:ext>
            </a:extLst>
          </p:cNvPr>
          <p:cNvCxnSpPr/>
          <p:nvPr/>
        </p:nvCxnSpPr>
        <p:spPr>
          <a:xfrm>
            <a:off x="2318149" y="215577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B5DB508-8DE1-4B37-99D9-78254B95293D}"/>
              </a:ext>
            </a:extLst>
          </p:cNvPr>
          <p:cNvCxnSpPr/>
          <p:nvPr/>
        </p:nvCxnSpPr>
        <p:spPr>
          <a:xfrm>
            <a:off x="2318149" y="300391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D22FCF3-BC92-41EA-95C5-7586B52B4AAE}"/>
                  </a:ext>
                </a:extLst>
              </p:cNvPr>
              <p:cNvSpPr/>
              <p:nvPr/>
            </p:nvSpPr>
            <p:spPr>
              <a:xfrm>
                <a:off x="2056026" y="1672489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D22FCF3-BC92-41EA-95C5-7586B52B4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026" y="1672489"/>
                <a:ext cx="52424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9D338E0-B52F-46C9-ACB1-5DAC12B85076}"/>
                  </a:ext>
                </a:extLst>
              </p:cNvPr>
              <p:cNvSpPr/>
              <p:nvPr/>
            </p:nvSpPr>
            <p:spPr>
              <a:xfrm>
                <a:off x="2056026" y="3165101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9D338E0-B52F-46C9-ACB1-5DAC12B85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026" y="3165101"/>
                <a:ext cx="560603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F6D54C43-64F7-4118-BB74-292E6A903CD8}"/>
              </a:ext>
            </a:extLst>
          </p:cNvPr>
          <p:cNvSpPr/>
          <p:nvPr/>
        </p:nvSpPr>
        <p:spPr>
          <a:xfrm>
            <a:off x="3249118" y="2381062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E6F1E3A-62A8-45F6-9988-C81BE7889EC6}"/>
              </a:ext>
            </a:extLst>
          </p:cNvPr>
          <p:cNvCxnSpPr>
            <a:cxnSpLocks/>
          </p:cNvCxnSpPr>
          <p:nvPr/>
        </p:nvCxnSpPr>
        <p:spPr>
          <a:xfrm>
            <a:off x="3743278" y="3031004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C34CFEF-D9B2-427C-BA02-D76D78EF6C4B}"/>
                  </a:ext>
                </a:extLst>
              </p:cNvPr>
              <p:cNvSpPr/>
              <p:nvPr/>
            </p:nvSpPr>
            <p:spPr>
              <a:xfrm>
                <a:off x="3550037" y="3181093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C34CFEF-D9B2-427C-BA02-D76D78EF6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37" y="3181093"/>
                <a:ext cx="5313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C7DF03EA-5F2F-43B7-B851-22320E574A3F}"/>
              </a:ext>
            </a:extLst>
          </p:cNvPr>
          <p:cNvSpPr/>
          <p:nvPr/>
        </p:nvSpPr>
        <p:spPr>
          <a:xfrm>
            <a:off x="438985" y="2375276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F1159F8-D7D7-4276-991F-D55BE20DC3A8}"/>
              </a:ext>
            </a:extLst>
          </p:cNvPr>
          <p:cNvCxnSpPr/>
          <p:nvPr/>
        </p:nvCxnSpPr>
        <p:spPr>
          <a:xfrm>
            <a:off x="948342" y="3015791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7EB78CD-6EF3-41CC-B234-7DE705F9C065}"/>
                  </a:ext>
                </a:extLst>
              </p:cNvPr>
              <p:cNvSpPr/>
              <p:nvPr/>
            </p:nvSpPr>
            <p:spPr>
              <a:xfrm>
                <a:off x="710217" y="3153413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7EB78CD-6EF3-41CC-B234-7DE705F9C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7" y="3153413"/>
                <a:ext cx="524246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9415A8-36C3-41E0-AD7D-2527F019C5AE}"/>
                  </a:ext>
                </a:extLst>
              </p:cNvPr>
              <p:cNvSpPr/>
              <p:nvPr/>
            </p:nvSpPr>
            <p:spPr>
              <a:xfrm>
                <a:off x="3486796" y="1672489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9415A8-36C3-41E0-AD7D-2527F019C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96" y="1672489"/>
                <a:ext cx="560603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E8B450B-8592-4CC8-99A2-3DD6E56C4E6D}"/>
              </a:ext>
            </a:extLst>
          </p:cNvPr>
          <p:cNvCxnSpPr/>
          <p:nvPr/>
        </p:nvCxnSpPr>
        <p:spPr>
          <a:xfrm>
            <a:off x="3739448" y="213415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990F5AEF-E050-4F97-8E4F-0BD1E7E53D0B}"/>
              </a:ext>
            </a:extLst>
          </p:cNvPr>
          <p:cNvSpPr/>
          <p:nvPr/>
        </p:nvSpPr>
        <p:spPr>
          <a:xfrm>
            <a:off x="2489599" y="1918229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61811A-D691-4816-9209-96B1C0314DD4}"/>
              </a:ext>
            </a:extLst>
          </p:cNvPr>
          <p:cNvSpPr/>
          <p:nvPr/>
        </p:nvSpPr>
        <p:spPr>
          <a:xfrm>
            <a:off x="4683270" y="2397054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232B539-5F4C-4604-96FF-3E7BEA551028}"/>
              </a:ext>
            </a:extLst>
          </p:cNvPr>
          <p:cNvCxnSpPr/>
          <p:nvPr/>
        </p:nvCxnSpPr>
        <p:spPr>
          <a:xfrm>
            <a:off x="5192650" y="21717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B82C9A5-962C-4BD1-A370-FCEFB7C985F0}"/>
              </a:ext>
            </a:extLst>
          </p:cNvPr>
          <p:cNvCxnSpPr/>
          <p:nvPr/>
        </p:nvCxnSpPr>
        <p:spPr>
          <a:xfrm>
            <a:off x="5192650" y="301990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D029A3C-B93D-43C4-A1B6-B026010C52C4}"/>
                  </a:ext>
                </a:extLst>
              </p:cNvPr>
              <p:cNvSpPr/>
              <p:nvPr/>
            </p:nvSpPr>
            <p:spPr>
              <a:xfrm>
                <a:off x="4930527" y="1688481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D029A3C-B93D-43C4-A1B6-B026010C5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27" y="1688481"/>
                <a:ext cx="53136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856D9DE-E577-4607-A715-B05EA6D8B4D4}"/>
                  </a:ext>
                </a:extLst>
              </p:cNvPr>
              <p:cNvSpPr/>
              <p:nvPr/>
            </p:nvSpPr>
            <p:spPr>
              <a:xfrm>
                <a:off x="4930527" y="3181093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856D9DE-E577-4607-A715-B05EA6D8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27" y="3181093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26D0C4-AC9A-46D0-9B82-47303A0EC31E}"/>
              </a:ext>
            </a:extLst>
          </p:cNvPr>
          <p:cNvSpPr txBox="1"/>
          <p:nvPr/>
        </p:nvSpPr>
        <p:spPr>
          <a:xfrm>
            <a:off x="5109629" y="4000619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644E7F47-7453-4046-A111-EF594AF78288}"/>
              </a:ext>
            </a:extLst>
          </p:cNvPr>
          <p:cNvSpPr/>
          <p:nvPr/>
        </p:nvSpPr>
        <p:spPr>
          <a:xfrm>
            <a:off x="1079950" y="1934221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BD77B566-819A-4235-91B4-8F051350239E}"/>
              </a:ext>
            </a:extLst>
          </p:cNvPr>
          <p:cNvSpPr/>
          <p:nvPr/>
        </p:nvSpPr>
        <p:spPr>
          <a:xfrm>
            <a:off x="3937248" y="1943187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1369F4-58D4-45A9-972B-9EE00DA9301B}"/>
              </a:ext>
            </a:extLst>
          </p:cNvPr>
          <p:cNvGrpSpPr/>
          <p:nvPr/>
        </p:nvGrpSpPr>
        <p:grpSpPr>
          <a:xfrm>
            <a:off x="948342" y="3626905"/>
            <a:ext cx="1345376" cy="1548715"/>
            <a:chOff x="1376289" y="3545257"/>
            <a:chExt cx="1345376" cy="154871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FF35446-6E0A-441D-83E8-40CFD1FFC9B6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CA0D3E7-2E1A-44AF-A0B8-A757B09E5CBC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F59F21C5-13BA-464B-81E9-700F98279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5EB3009D-E74D-416F-86A9-0783B33EEB8C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A314F49C-CC55-40EB-B978-84DB5E26FE19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92E3C085-865B-4FD6-A242-73E5261F6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B269D81-E5DF-43E6-B016-0A6B1982FF05}"/>
              </a:ext>
            </a:extLst>
          </p:cNvPr>
          <p:cNvGrpSpPr/>
          <p:nvPr/>
        </p:nvGrpSpPr>
        <p:grpSpPr>
          <a:xfrm>
            <a:off x="3739448" y="3670406"/>
            <a:ext cx="1345376" cy="1548715"/>
            <a:chOff x="1376289" y="3545257"/>
            <a:chExt cx="1345376" cy="1548715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68961C3-A177-4B97-9AA5-EA880E9E6161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DFB54F9D-6E82-4AA0-A5EE-00563FFCC660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9A25969D-0428-43BF-A49B-BD733D4D8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5818BC86-CF51-4BED-8AC3-82AC8E89EBA0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90F2986-9340-471B-9344-50AD1AA54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1107B959-DBA5-4D20-A480-2FA3DC9C00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A2E87E5-89CA-42AC-8DB3-B1CC7336199F}"/>
                  </a:ext>
                </a:extLst>
              </p:cNvPr>
              <p:cNvSpPr txBox="1"/>
              <p:nvPr/>
            </p:nvSpPr>
            <p:spPr>
              <a:xfrm>
                <a:off x="7922300" y="234307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A2E87E5-89CA-42AC-8DB3-B1CC73361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00" y="2343072"/>
                <a:ext cx="827314" cy="461665"/>
              </a:xfrm>
              <a:prstGeom prst="rect">
                <a:avLst/>
              </a:prstGeom>
              <a:blipFill>
                <a:blip r:embed="rId2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AEFB5D66-A8ED-4CCD-9475-1B5C8ABC854B}"/>
                  </a:ext>
                </a:extLst>
              </p:cNvPr>
              <p:cNvSpPr txBox="1"/>
              <p:nvPr/>
            </p:nvSpPr>
            <p:spPr>
              <a:xfrm>
                <a:off x="7922300" y="2871690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AEFB5D66-A8ED-4CCD-9475-1B5C8ABC8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00" y="2871690"/>
                <a:ext cx="827314" cy="461665"/>
              </a:xfrm>
              <a:prstGeom prst="rect">
                <a:avLst/>
              </a:prstGeom>
              <a:blipFill>
                <a:blip r:embed="rId2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39FBF96-8482-4B60-ACA0-08CCE09CEDEF}"/>
                  </a:ext>
                </a:extLst>
              </p:cNvPr>
              <p:cNvSpPr txBox="1"/>
              <p:nvPr/>
            </p:nvSpPr>
            <p:spPr>
              <a:xfrm>
                <a:off x="7922300" y="3384245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39FBF96-8482-4B60-ACA0-08CCE09CE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00" y="3384245"/>
                <a:ext cx="827314" cy="461665"/>
              </a:xfrm>
              <a:prstGeom prst="rect">
                <a:avLst/>
              </a:prstGeom>
              <a:blipFill>
                <a:blip r:embed="rId2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88C8037-7C9D-412E-B2B6-6A908FF77988}"/>
                  </a:ext>
                </a:extLst>
              </p:cNvPr>
              <p:cNvSpPr txBox="1"/>
              <p:nvPr/>
            </p:nvSpPr>
            <p:spPr>
              <a:xfrm>
                <a:off x="7922300" y="4631764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88C8037-7C9D-412E-B2B6-6A908FF77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00" y="4631764"/>
                <a:ext cx="827314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>
            <a:extLst>
              <a:ext uri="{FF2B5EF4-FFF2-40B4-BE49-F238E27FC236}">
                <a16:creationId xmlns:a16="http://schemas.microsoft.com/office/drawing/2014/main" id="{BA5A087F-69D6-4126-A51E-0419A09C43EB}"/>
              </a:ext>
            </a:extLst>
          </p:cNvPr>
          <p:cNvSpPr txBox="1"/>
          <p:nvPr/>
        </p:nvSpPr>
        <p:spPr>
          <a:xfrm>
            <a:off x="2571972" y="5787637"/>
            <a:ext cx="348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zh-TW" sz="2800" b="1" i="1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Short-sighted</a:t>
            </a:r>
            <a:r>
              <a:rPr kumimoji="0" lang="en-US" altLang="zh-TW" sz="2800" b="1" i="1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 Version!</a:t>
            </a:r>
            <a:r>
              <a:rPr kumimoji="0" lang="zh-TW" altLang="zh-TW" sz="2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BF16FBF-FF20-43BB-AE1F-576F0ED8B281}"/>
              </a:ext>
            </a:extLst>
          </p:cNvPr>
          <p:cNvSpPr txBox="1"/>
          <p:nvPr/>
        </p:nvSpPr>
        <p:spPr>
          <a:xfrm>
            <a:off x="5192650" y="5068589"/>
            <a:ext cx="287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many episodes 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C8C2937F-1365-46CC-B18B-66BC253DDCBE}"/>
              </a:ext>
            </a:extLst>
          </p:cNvPr>
          <p:cNvSpPr/>
          <p:nvPr/>
        </p:nvSpPr>
        <p:spPr>
          <a:xfrm>
            <a:off x="6095820" y="2290012"/>
            <a:ext cx="1252484" cy="2830889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D41197E7-F7EC-424A-9FDF-0958035CDFEE}"/>
              </a:ext>
            </a:extLst>
          </p:cNvPr>
          <p:cNvSpPr/>
          <p:nvPr/>
        </p:nvSpPr>
        <p:spPr>
          <a:xfrm>
            <a:off x="7437808" y="2290012"/>
            <a:ext cx="1252484" cy="2830889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7CD0E29F-D1B0-46ED-90C6-7B6813DDCAB4}"/>
              </a:ext>
            </a:extLst>
          </p:cNvPr>
          <p:cNvCxnSpPr>
            <a:stCxn id="64" idx="2"/>
          </p:cNvCxnSpPr>
          <p:nvPr/>
        </p:nvCxnSpPr>
        <p:spPr>
          <a:xfrm>
            <a:off x="8064050" y="5120901"/>
            <a:ext cx="0" cy="946465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CCE780D-2663-416F-832B-13F712B281DD}"/>
              </a:ext>
            </a:extLst>
          </p:cNvPr>
          <p:cNvCxnSpPr>
            <a:cxnSpLocks/>
          </p:cNvCxnSpPr>
          <p:nvPr/>
        </p:nvCxnSpPr>
        <p:spPr>
          <a:xfrm>
            <a:off x="6070372" y="6080287"/>
            <a:ext cx="2017955" cy="2"/>
          </a:xfrm>
          <a:prstGeom prst="line">
            <a:avLst/>
          </a:prstGeom>
          <a:ln w="5715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54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8" grpId="0"/>
      <p:bldP spid="19" grpId="0"/>
      <p:bldP spid="20" grpId="0" animBg="1"/>
      <p:bldP spid="22" grpId="0"/>
      <p:bldP spid="23" grpId="0" animBg="1"/>
      <p:bldP spid="25" grpId="0"/>
      <p:bldP spid="26" grpId="0"/>
      <p:bldP spid="28" grpId="0" animBg="1"/>
      <p:bldP spid="29" grpId="0" animBg="1"/>
      <p:bldP spid="32" grpId="0"/>
      <p:bldP spid="33" grpId="0"/>
      <p:bldP spid="40" grpId="0"/>
      <p:bldP spid="41" grpId="0" animBg="1"/>
      <p:bldP spid="42" grpId="0" animBg="1"/>
      <p:bldP spid="57" grpId="0"/>
      <p:bldP spid="58" grpId="0"/>
      <p:bldP spid="59" grpId="0"/>
      <p:bldP spid="60" grpId="0"/>
      <p:bldP spid="62" grpId="0"/>
      <p:bldP spid="61" grpId="0"/>
      <p:bldP spid="63" grpId="0" animBg="1"/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76875E-E5EE-47AC-83C1-A4AD30B6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0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7AF370-5473-446C-AEB2-4B0E1A790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6304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An action affects the subsequent observations and thus subsequent rewards.</a:t>
            </a:r>
          </a:p>
          <a:p>
            <a:r>
              <a:rPr lang="en-US" altLang="zh-TW" sz="2400" i="1" dirty="0"/>
              <a:t>Reward delay</a:t>
            </a:r>
            <a:r>
              <a:rPr lang="en-US" altLang="zh-TW" sz="2400" dirty="0"/>
              <a:t>: Actor has to sacrifice immediate reward to gain more long-term reward.</a:t>
            </a:r>
          </a:p>
          <a:p>
            <a:r>
              <a:rPr lang="en-US" altLang="zh-TW" sz="2400" dirty="0"/>
              <a:t>In space invader, only “fire” yields positive reward, so vision 0 will learn an actor that always “fire”. </a:t>
            </a:r>
          </a:p>
          <a:p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1FDFFA-550E-4C99-89F1-2D94288155B6}"/>
              </a:ext>
            </a:extLst>
          </p:cNvPr>
          <p:cNvSpPr/>
          <p:nvPr/>
        </p:nvSpPr>
        <p:spPr>
          <a:xfrm>
            <a:off x="4743696" y="1048175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78CB8B7-6C65-45B5-8F88-F9C1DBE426C2}"/>
              </a:ext>
            </a:extLst>
          </p:cNvPr>
          <p:cNvCxnSpPr/>
          <p:nvPr/>
        </p:nvCxnSpPr>
        <p:spPr>
          <a:xfrm>
            <a:off x="5253076" y="822888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B53B4E8-123F-4F23-A900-8FD661C8A017}"/>
              </a:ext>
            </a:extLst>
          </p:cNvPr>
          <p:cNvCxnSpPr/>
          <p:nvPr/>
        </p:nvCxnSpPr>
        <p:spPr>
          <a:xfrm>
            <a:off x="5253076" y="167102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B189B24-A90C-447C-B371-DC492CCF3F6F}"/>
                  </a:ext>
                </a:extLst>
              </p:cNvPr>
              <p:cNvSpPr/>
              <p:nvPr/>
            </p:nvSpPr>
            <p:spPr>
              <a:xfrm>
                <a:off x="4990953" y="33960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B189B24-A90C-447C-B371-DC492CCF3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3" y="339602"/>
                <a:ext cx="524246" cy="461665"/>
              </a:xfrm>
              <a:prstGeom prst="rect">
                <a:avLst/>
              </a:prstGeom>
              <a:blipFill>
                <a:blip r:embed="rId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B7361EE-71E0-4C83-BEDE-42176EFCBEAF}"/>
                  </a:ext>
                </a:extLst>
              </p:cNvPr>
              <p:cNvSpPr/>
              <p:nvPr/>
            </p:nvSpPr>
            <p:spPr>
              <a:xfrm>
                <a:off x="4990953" y="1832214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B7361EE-71E0-4C83-BEDE-42176EFCB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3" y="1832214"/>
                <a:ext cx="560603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44204DED-B87A-47DC-BD67-00B95E6B5A85}"/>
              </a:ext>
            </a:extLst>
          </p:cNvPr>
          <p:cNvSpPr/>
          <p:nvPr/>
        </p:nvSpPr>
        <p:spPr>
          <a:xfrm>
            <a:off x="6184045" y="10481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82A1C5C-756C-4583-AAC7-D89AAB08BD0B}"/>
              </a:ext>
            </a:extLst>
          </p:cNvPr>
          <p:cNvCxnSpPr>
            <a:cxnSpLocks/>
          </p:cNvCxnSpPr>
          <p:nvPr/>
        </p:nvCxnSpPr>
        <p:spPr>
          <a:xfrm>
            <a:off x="6678205" y="1698117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F083E81-F7D0-484B-9D80-CD6F20472845}"/>
                  </a:ext>
                </a:extLst>
              </p:cNvPr>
              <p:cNvSpPr/>
              <p:nvPr/>
            </p:nvSpPr>
            <p:spPr>
              <a:xfrm>
                <a:off x="6484964" y="1848206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F083E81-F7D0-484B-9D80-CD6F20472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964" y="1848206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B084CBC6-A9F6-4775-A3D9-FB8B3F20FFA1}"/>
              </a:ext>
            </a:extLst>
          </p:cNvPr>
          <p:cNvSpPr/>
          <p:nvPr/>
        </p:nvSpPr>
        <p:spPr>
          <a:xfrm>
            <a:off x="3373912" y="1042389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7640862-AB66-431B-B72A-281DAF5AC6A4}"/>
              </a:ext>
            </a:extLst>
          </p:cNvPr>
          <p:cNvCxnSpPr/>
          <p:nvPr/>
        </p:nvCxnSpPr>
        <p:spPr>
          <a:xfrm>
            <a:off x="3883269" y="168290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74E550B-861C-4A87-9C7F-AA635AB34F19}"/>
                  </a:ext>
                </a:extLst>
              </p:cNvPr>
              <p:cNvSpPr/>
              <p:nvPr/>
            </p:nvSpPr>
            <p:spPr>
              <a:xfrm>
                <a:off x="3645144" y="1820526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74E550B-861C-4A87-9C7F-AA635AB34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144" y="1820526"/>
                <a:ext cx="524246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B8DBE53-0085-4754-8188-492AA13F7799}"/>
                  </a:ext>
                </a:extLst>
              </p:cNvPr>
              <p:cNvSpPr/>
              <p:nvPr/>
            </p:nvSpPr>
            <p:spPr>
              <a:xfrm>
                <a:off x="6421723" y="339602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B8DBE53-0085-4754-8188-492AA13F7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723" y="339602"/>
                <a:ext cx="56060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82870E5-04BD-48DE-961C-5CEEBDB6F640}"/>
              </a:ext>
            </a:extLst>
          </p:cNvPr>
          <p:cNvCxnSpPr/>
          <p:nvPr/>
        </p:nvCxnSpPr>
        <p:spPr>
          <a:xfrm>
            <a:off x="6674375" y="8012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15C39AB9-75E1-4EAC-8671-333555964B59}"/>
              </a:ext>
            </a:extLst>
          </p:cNvPr>
          <p:cNvSpPr/>
          <p:nvPr/>
        </p:nvSpPr>
        <p:spPr>
          <a:xfrm>
            <a:off x="5424526" y="585342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027B88D-219E-4DE4-A1C8-121CC1851BFF}"/>
              </a:ext>
            </a:extLst>
          </p:cNvPr>
          <p:cNvSpPr/>
          <p:nvPr/>
        </p:nvSpPr>
        <p:spPr>
          <a:xfrm>
            <a:off x="7618197" y="1064167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95C76A6-68BA-45CF-B752-87304F9D8EE4}"/>
              </a:ext>
            </a:extLst>
          </p:cNvPr>
          <p:cNvCxnSpPr/>
          <p:nvPr/>
        </p:nvCxnSpPr>
        <p:spPr>
          <a:xfrm>
            <a:off x="8127577" y="83888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67A4C11-D023-443D-8599-F611C99DB09E}"/>
              </a:ext>
            </a:extLst>
          </p:cNvPr>
          <p:cNvCxnSpPr/>
          <p:nvPr/>
        </p:nvCxnSpPr>
        <p:spPr>
          <a:xfrm>
            <a:off x="8127577" y="1687019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C624C33-17B7-48AF-995F-4A1EF841AD2E}"/>
                  </a:ext>
                </a:extLst>
              </p:cNvPr>
              <p:cNvSpPr/>
              <p:nvPr/>
            </p:nvSpPr>
            <p:spPr>
              <a:xfrm>
                <a:off x="7865454" y="355594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C624C33-17B7-48AF-995F-4A1EF841A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454" y="355594"/>
                <a:ext cx="531364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3334BE7-27C1-4739-94DE-53A5EDE7C407}"/>
                  </a:ext>
                </a:extLst>
              </p:cNvPr>
              <p:cNvSpPr/>
              <p:nvPr/>
            </p:nvSpPr>
            <p:spPr>
              <a:xfrm>
                <a:off x="7865454" y="1848206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3334BE7-27C1-4739-94DE-53A5EDE7C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454" y="1848206"/>
                <a:ext cx="567720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68DA4445-6A25-4776-AC63-83128944BFF9}"/>
              </a:ext>
            </a:extLst>
          </p:cNvPr>
          <p:cNvSpPr txBox="1"/>
          <p:nvPr/>
        </p:nvSpPr>
        <p:spPr>
          <a:xfrm>
            <a:off x="8044556" y="2667732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E74D7229-AA2C-493F-B829-79E9DE191844}"/>
              </a:ext>
            </a:extLst>
          </p:cNvPr>
          <p:cNvSpPr/>
          <p:nvPr/>
        </p:nvSpPr>
        <p:spPr>
          <a:xfrm>
            <a:off x="4014877" y="601334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F7504322-F7ED-4C29-B816-A988DA5DE740}"/>
              </a:ext>
            </a:extLst>
          </p:cNvPr>
          <p:cNvSpPr/>
          <p:nvPr/>
        </p:nvSpPr>
        <p:spPr>
          <a:xfrm>
            <a:off x="6872175" y="61030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B44032D-BEE1-43A9-9B4B-2B980901431F}"/>
              </a:ext>
            </a:extLst>
          </p:cNvPr>
          <p:cNvGrpSpPr/>
          <p:nvPr/>
        </p:nvGrpSpPr>
        <p:grpSpPr>
          <a:xfrm>
            <a:off x="3883269" y="2294018"/>
            <a:ext cx="1345376" cy="1548715"/>
            <a:chOff x="1376289" y="3545257"/>
            <a:chExt cx="1345376" cy="15487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345B912-24AC-4E71-81FD-0419F8FEA37E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084E3DA5-42CF-49E5-A062-BC470CAE6217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35" name="直線單箭頭接點 34">
                <a:extLst>
                  <a:ext uri="{FF2B5EF4-FFF2-40B4-BE49-F238E27FC236}">
                    <a16:creationId xmlns:a16="http://schemas.microsoft.com/office/drawing/2014/main" id="{36A1D9C3-AADF-4DE6-B940-07009E517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54ED3ACD-E21A-4198-80CD-42FCDE2A2A91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A733485F-D77C-4C39-9FD8-FA16077D41DF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51DE0D17-6287-425C-AD00-A85EBBFDB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9239DBA-0833-4D79-9565-2F16DCDAC90E}"/>
              </a:ext>
            </a:extLst>
          </p:cNvPr>
          <p:cNvGrpSpPr/>
          <p:nvPr/>
        </p:nvGrpSpPr>
        <p:grpSpPr>
          <a:xfrm>
            <a:off x="6674375" y="2337519"/>
            <a:ext cx="1345376" cy="1548715"/>
            <a:chOff x="1376289" y="3545257"/>
            <a:chExt cx="1345376" cy="154871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27D80E2-448E-4F72-96ED-2129F57F38CD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85A686B8-8F78-4802-A655-0A48511C71F0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96760BA5-9E0F-45D4-9102-1117AA38AA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17F4B5B2-D539-48C0-9D8C-47A3DBDD6463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929B1B4B-1FAC-4517-861C-4264BF7D5CE0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C3AF7C85-3BDE-41B1-AB9E-946BBBCB9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99D4203-3C57-4AD2-9E2C-3FEB0807873D}"/>
              </a:ext>
            </a:extLst>
          </p:cNvPr>
          <p:cNvSpPr txBox="1"/>
          <p:nvPr/>
        </p:nvSpPr>
        <p:spPr>
          <a:xfrm>
            <a:off x="5200147" y="2226347"/>
            <a:ext cx="118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“right”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B29F152-BB30-45EC-B35F-8FE3670EAAB2}"/>
              </a:ext>
            </a:extLst>
          </p:cNvPr>
          <p:cNvSpPr txBox="1"/>
          <p:nvPr/>
        </p:nvSpPr>
        <p:spPr>
          <a:xfrm>
            <a:off x="8026242" y="2247368"/>
            <a:ext cx="118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“fire”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51FEC6B-ADFA-4269-9F1F-8A3F9D223DDC}"/>
              </a:ext>
            </a:extLst>
          </p:cNvPr>
          <p:cNvSpPr txBox="1"/>
          <p:nvPr/>
        </p:nvSpPr>
        <p:spPr>
          <a:xfrm>
            <a:off x="4743696" y="3416214"/>
            <a:ext cx="62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1B81287-BD13-4DC6-997C-DAA2928FAEED}"/>
              </a:ext>
            </a:extLst>
          </p:cNvPr>
          <p:cNvSpPr txBox="1"/>
          <p:nvPr/>
        </p:nvSpPr>
        <p:spPr>
          <a:xfrm>
            <a:off x="7567364" y="3473869"/>
            <a:ext cx="62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+5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1AE4C81-4693-4E0D-92B4-574ABAF0282B}"/>
              </a:ext>
            </a:extLst>
          </p:cNvPr>
          <p:cNvCxnSpPr>
            <a:stCxn id="44" idx="2"/>
          </p:cNvCxnSpPr>
          <p:nvPr/>
        </p:nvCxnSpPr>
        <p:spPr>
          <a:xfrm>
            <a:off x="5792814" y="2688012"/>
            <a:ext cx="1825383" cy="82497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B2805122-6192-4E62-891D-79F3BB652E95}"/>
              </a:ext>
            </a:extLst>
          </p:cNvPr>
          <p:cNvSpPr txBox="1"/>
          <p:nvPr/>
        </p:nvSpPr>
        <p:spPr>
          <a:xfrm>
            <a:off x="5968627" y="2822948"/>
            <a:ext cx="321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9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4" grpId="0"/>
      <p:bldP spid="45" grpId="0"/>
      <p:bldP spid="46" grpId="0"/>
      <p:bldP spid="47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1 </a:t>
            </a:r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C5F2C0B-70B3-4A2B-A1D0-67D18E7322C3}"/>
              </a:ext>
            </a:extLst>
          </p:cNvPr>
          <p:cNvGrpSpPr/>
          <p:nvPr/>
        </p:nvGrpSpPr>
        <p:grpSpPr>
          <a:xfrm>
            <a:off x="105169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84FA8AAF-07FE-4BAA-8C60-E79C160DCA95}"/>
              </a:ext>
            </a:extLst>
          </p:cNvPr>
          <p:cNvGrpSpPr/>
          <p:nvPr/>
        </p:nvGrpSpPr>
        <p:grpSpPr>
          <a:xfrm>
            <a:off x="196847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D0B1B3C3-75AE-4D51-BC9B-E29287E8C0F7}"/>
              </a:ext>
            </a:extLst>
          </p:cNvPr>
          <p:cNvGrpSpPr/>
          <p:nvPr/>
        </p:nvGrpSpPr>
        <p:grpSpPr>
          <a:xfrm>
            <a:off x="2833323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01CA3059-D2D8-483B-9A46-29CBEE572FB8}"/>
              </a:ext>
            </a:extLst>
          </p:cNvPr>
          <p:cNvGrpSpPr/>
          <p:nvPr/>
        </p:nvGrpSpPr>
        <p:grpSpPr>
          <a:xfrm>
            <a:off x="4512267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5542C492-4F6F-4F12-9855-82BF4C4DF789}"/>
              </a:ext>
            </a:extLst>
          </p:cNvPr>
          <p:cNvSpPr txBox="1"/>
          <p:nvPr/>
        </p:nvSpPr>
        <p:spPr>
          <a:xfrm>
            <a:off x="3615888" y="251731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/>
              <p:nvPr/>
            </p:nvSpPr>
            <p:spPr>
              <a:xfrm>
                <a:off x="6488254" y="5190420"/>
                <a:ext cx="1738874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54" y="5190420"/>
                <a:ext cx="1738874" cy="121155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>
            <a:extLst>
              <a:ext uri="{FF2B5EF4-FFF2-40B4-BE49-F238E27FC236}">
                <a16:creationId xmlns:a16="http://schemas.microsoft.com/office/drawing/2014/main" id="{47F61E8B-9DAB-483E-8E5F-04907A5B2737}"/>
              </a:ext>
            </a:extLst>
          </p:cNvPr>
          <p:cNvSpPr txBox="1"/>
          <p:nvPr/>
        </p:nvSpPr>
        <p:spPr>
          <a:xfrm>
            <a:off x="5921751" y="1446625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/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blipFill>
                <a:blip r:embed="rId2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/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blipFill>
                <a:blip r:embed="rId2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/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/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>
            <a:extLst>
              <a:ext uri="{FF2B5EF4-FFF2-40B4-BE49-F238E27FC236}">
                <a16:creationId xmlns:a16="http://schemas.microsoft.com/office/drawing/2014/main" id="{AA70688E-0044-4BC3-95B5-6C2DDE31B4E6}"/>
              </a:ext>
            </a:extLst>
          </p:cNvPr>
          <p:cNvSpPr txBox="1"/>
          <p:nvPr/>
        </p:nvSpPr>
        <p:spPr>
          <a:xfrm rot="5400000">
            <a:off x="6257780" y="3782745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/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blipFill>
                <a:blip r:embed="rId3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E9EBF148-6B14-407A-9786-32B0F7B635DB}"/>
              </a:ext>
            </a:extLst>
          </p:cNvPr>
          <p:cNvSpPr txBox="1"/>
          <p:nvPr/>
        </p:nvSpPr>
        <p:spPr>
          <a:xfrm rot="5400000">
            <a:off x="7243712" y="3781332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/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blipFill>
                <a:blip r:embed="rId3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/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blipFill>
                <a:blip r:embed="rId3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/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/>
              <p:nvPr/>
            </p:nvSpPr>
            <p:spPr>
              <a:xfrm>
                <a:off x="7736037" y="2139871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139871"/>
                <a:ext cx="827314" cy="461665"/>
              </a:xfrm>
              <a:prstGeom prst="rect">
                <a:avLst/>
              </a:prstGeom>
              <a:blipFill>
                <a:blip r:embed="rId3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/>
              <p:nvPr/>
            </p:nvSpPr>
            <p:spPr>
              <a:xfrm>
                <a:off x="7736037" y="266848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668489"/>
                <a:ext cx="827314" cy="461665"/>
              </a:xfrm>
              <a:prstGeom prst="rect">
                <a:avLst/>
              </a:prstGeom>
              <a:blipFill>
                <a:blip r:embed="rId3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/>
              <p:nvPr/>
            </p:nvSpPr>
            <p:spPr>
              <a:xfrm>
                <a:off x="7736037" y="3181044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3181044"/>
                <a:ext cx="827314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/>
              <p:nvPr/>
            </p:nvSpPr>
            <p:spPr>
              <a:xfrm>
                <a:off x="7767569" y="4428563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569" y="4428563"/>
                <a:ext cx="827314" cy="461665"/>
              </a:xfrm>
              <a:prstGeom prst="rect">
                <a:avLst/>
              </a:prstGeom>
              <a:blipFill>
                <a:blip r:embed="rId38"/>
                <a:stretch>
                  <a:fillRect l="-2941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5E76E35-1864-4001-9454-E848D0228978}"/>
                  </a:ext>
                </a:extLst>
              </p:cNvPr>
              <p:cNvSpPr txBox="1"/>
              <p:nvPr/>
            </p:nvSpPr>
            <p:spPr>
              <a:xfrm>
                <a:off x="1019455" y="4334612"/>
                <a:ext cx="43706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5E76E35-1864-4001-9454-E848D0228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55" y="4334612"/>
                <a:ext cx="4370620" cy="43088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圓角 2">
            <a:extLst>
              <a:ext uri="{FF2B5EF4-FFF2-40B4-BE49-F238E27FC236}">
                <a16:creationId xmlns:a16="http://schemas.microsoft.com/office/drawing/2014/main" id="{5C0E86A3-195A-48D6-98C9-4EB08F7FFD39}"/>
              </a:ext>
            </a:extLst>
          </p:cNvPr>
          <p:cNvSpPr/>
          <p:nvPr/>
        </p:nvSpPr>
        <p:spPr>
          <a:xfrm>
            <a:off x="1087221" y="2644733"/>
            <a:ext cx="419327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1C1A1701-7208-4727-9923-5498BD52790C}"/>
              </a:ext>
            </a:extLst>
          </p:cNvPr>
          <p:cNvSpPr/>
          <p:nvPr/>
        </p:nvSpPr>
        <p:spPr>
          <a:xfrm>
            <a:off x="1066058" y="3236807"/>
            <a:ext cx="4039883" cy="408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3B16B5DD-158C-446C-895C-C8AC0B9CCA1F}"/>
              </a:ext>
            </a:extLst>
          </p:cNvPr>
          <p:cNvSpPr/>
          <p:nvPr/>
        </p:nvSpPr>
        <p:spPr>
          <a:xfrm>
            <a:off x="1965905" y="2661150"/>
            <a:ext cx="523501" cy="408176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F0AD2312-EBEE-4858-9F8B-4DCD2BFF7A69}"/>
              </a:ext>
            </a:extLst>
          </p:cNvPr>
          <p:cNvSpPr/>
          <p:nvPr/>
        </p:nvSpPr>
        <p:spPr>
          <a:xfrm>
            <a:off x="1989506" y="3185018"/>
            <a:ext cx="3168367" cy="52322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2DEAC280-83EE-4127-8206-BAB69E04E66A}"/>
              </a:ext>
            </a:extLst>
          </p:cNvPr>
          <p:cNvSpPr/>
          <p:nvPr/>
        </p:nvSpPr>
        <p:spPr>
          <a:xfrm>
            <a:off x="2810499" y="2666892"/>
            <a:ext cx="546325" cy="40817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FB99AE49-5C1B-4C30-8566-DF14ACE5F6BB}"/>
              </a:ext>
            </a:extLst>
          </p:cNvPr>
          <p:cNvSpPr/>
          <p:nvPr/>
        </p:nvSpPr>
        <p:spPr>
          <a:xfrm>
            <a:off x="2789513" y="3106595"/>
            <a:ext cx="2470450" cy="66835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2D7F36F8-1585-4E59-A980-231CB5C90015}"/>
                  </a:ext>
                </a:extLst>
              </p:cNvPr>
              <p:cNvSpPr txBox="1"/>
              <p:nvPr/>
            </p:nvSpPr>
            <p:spPr>
              <a:xfrm>
                <a:off x="1019455" y="4887674"/>
                <a:ext cx="36606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2D7F36F8-1585-4E59-A980-231CB5C9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55" y="4887674"/>
                <a:ext cx="3660682" cy="43088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1CD78BD1-3119-4236-81C2-5E491B86B8FC}"/>
                  </a:ext>
                </a:extLst>
              </p:cNvPr>
              <p:cNvSpPr txBox="1"/>
              <p:nvPr/>
            </p:nvSpPr>
            <p:spPr>
              <a:xfrm>
                <a:off x="1019455" y="5469015"/>
                <a:ext cx="29342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1CD78BD1-3119-4236-81C2-5E491B86B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55" y="5469015"/>
                <a:ext cx="2934200" cy="43088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字方塊 98">
            <a:extLst>
              <a:ext uri="{FF2B5EF4-FFF2-40B4-BE49-F238E27FC236}">
                <a16:creationId xmlns:a16="http://schemas.microsoft.com/office/drawing/2014/main" id="{92A5E20E-93BC-40D4-A77B-2459D1DD8ADC}"/>
              </a:ext>
            </a:extLst>
          </p:cNvPr>
          <p:cNvSpPr txBox="1"/>
          <p:nvPr/>
        </p:nvSpPr>
        <p:spPr>
          <a:xfrm>
            <a:off x="1839817" y="6050356"/>
            <a:ext cx="293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i="1" u="sng" dirty="0"/>
              <a:t>cumulated</a:t>
            </a:r>
            <a:r>
              <a:rPr lang="en-US" altLang="zh-TW" sz="2800" u="sng" dirty="0"/>
              <a:t> reward </a:t>
            </a:r>
            <a:endParaRPr lang="zh-TW" alt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86788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50" grpId="0"/>
      <p:bldP spid="51" grpId="0"/>
      <p:bldP spid="52" grpId="0"/>
      <p:bldP spid="53" grpId="0"/>
      <p:bldP spid="73" grpId="0"/>
      <p:bldP spid="3" grpId="0" animBg="1"/>
      <p:bldP spid="89" grpId="0" animBg="1"/>
      <p:bldP spid="90" grpId="0" animBg="1"/>
      <p:bldP spid="91" grpId="0" animBg="1"/>
      <p:bldP spid="92" grpId="0" animBg="1"/>
      <p:bldP spid="96" grpId="0" animBg="1"/>
      <p:bldP spid="97" grpId="0"/>
      <p:bldP spid="98" grpId="0"/>
      <p:bldP spid="9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2 </a:t>
            </a:r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C5F2C0B-70B3-4A2B-A1D0-67D18E7322C3}"/>
              </a:ext>
            </a:extLst>
          </p:cNvPr>
          <p:cNvGrpSpPr/>
          <p:nvPr/>
        </p:nvGrpSpPr>
        <p:grpSpPr>
          <a:xfrm>
            <a:off x="105169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84FA8AAF-07FE-4BAA-8C60-E79C160DCA95}"/>
              </a:ext>
            </a:extLst>
          </p:cNvPr>
          <p:cNvGrpSpPr/>
          <p:nvPr/>
        </p:nvGrpSpPr>
        <p:grpSpPr>
          <a:xfrm>
            <a:off x="196847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D0B1B3C3-75AE-4D51-BC9B-E29287E8C0F7}"/>
              </a:ext>
            </a:extLst>
          </p:cNvPr>
          <p:cNvGrpSpPr/>
          <p:nvPr/>
        </p:nvGrpSpPr>
        <p:grpSpPr>
          <a:xfrm>
            <a:off x="2833323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01CA3059-D2D8-483B-9A46-29CBEE572FB8}"/>
              </a:ext>
            </a:extLst>
          </p:cNvPr>
          <p:cNvGrpSpPr/>
          <p:nvPr/>
        </p:nvGrpSpPr>
        <p:grpSpPr>
          <a:xfrm>
            <a:off x="4512267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5542C492-4F6F-4F12-9855-82BF4C4DF789}"/>
              </a:ext>
            </a:extLst>
          </p:cNvPr>
          <p:cNvSpPr txBox="1"/>
          <p:nvPr/>
        </p:nvSpPr>
        <p:spPr>
          <a:xfrm>
            <a:off x="3615888" y="251731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/>
              <p:nvPr/>
            </p:nvSpPr>
            <p:spPr>
              <a:xfrm>
                <a:off x="6100176" y="5105561"/>
                <a:ext cx="2454518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176" y="5105561"/>
                <a:ext cx="2454518" cy="121155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>
            <a:extLst>
              <a:ext uri="{FF2B5EF4-FFF2-40B4-BE49-F238E27FC236}">
                <a16:creationId xmlns:a16="http://schemas.microsoft.com/office/drawing/2014/main" id="{47F61E8B-9DAB-483E-8E5F-04907A5B2737}"/>
              </a:ext>
            </a:extLst>
          </p:cNvPr>
          <p:cNvSpPr txBox="1"/>
          <p:nvPr/>
        </p:nvSpPr>
        <p:spPr>
          <a:xfrm>
            <a:off x="5921751" y="1446625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/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blipFill>
                <a:blip r:embed="rId2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/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blipFill>
                <a:blip r:embed="rId2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/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/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>
            <a:extLst>
              <a:ext uri="{FF2B5EF4-FFF2-40B4-BE49-F238E27FC236}">
                <a16:creationId xmlns:a16="http://schemas.microsoft.com/office/drawing/2014/main" id="{AA70688E-0044-4BC3-95B5-6C2DDE31B4E6}"/>
              </a:ext>
            </a:extLst>
          </p:cNvPr>
          <p:cNvSpPr txBox="1"/>
          <p:nvPr/>
        </p:nvSpPr>
        <p:spPr>
          <a:xfrm rot="5400000">
            <a:off x="6257780" y="3782745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/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blipFill>
                <a:blip r:embed="rId3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E9EBF148-6B14-407A-9786-32B0F7B635DB}"/>
              </a:ext>
            </a:extLst>
          </p:cNvPr>
          <p:cNvSpPr txBox="1"/>
          <p:nvPr/>
        </p:nvSpPr>
        <p:spPr>
          <a:xfrm rot="5400000">
            <a:off x="7243712" y="3781332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/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blipFill>
                <a:blip r:embed="rId3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/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blipFill>
                <a:blip r:embed="rId3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/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/>
              <p:nvPr/>
            </p:nvSpPr>
            <p:spPr>
              <a:xfrm>
                <a:off x="7736037" y="2139871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139871"/>
                <a:ext cx="827314" cy="47359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/>
              <p:nvPr/>
            </p:nvSpPr>
            <p:spPr>
              <a:xfrm>
                <a:off x="7736037" y="2668489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668489"/>
                <a:ext cx="827314" cy="47359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/>
              <p:nvPr/>
            </p:nvSpPr>
            <p:spPr>
              <a:xfrm>
                <a:off x="7736037" y="3181044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3181044"/>
                <a:ext cx="827314" cy="47359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/>
              <p:nvPr/>
            </p:nvSpPr>
            <p:spPr>
              <a:xfrm>
                <a:off x="7736037" y="44285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4428563"/>
                <a:ext cx="827314" cy="473591"/>
              </a:xfrm>
              <a:prstGeom prst="rect">
                <a:avLst/>
              </a:prstGeom>
              <a:blipFill>
                <a:blip r:embed="rId38"/>
                <a:stretch>
                  <a:fillRect l="-36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圓角 2">
            <a:extLst>
              <a:ext uri="{FF2B5EF4-FFF2-40B4-BE49-F238E27FC236}">
                <a16:creationId xmlns:a16="http://schemas.microsoft.com/office/drawing/2014/main" id="{5C0E86A3-195A-48D6-98C9-4EB08F7FFD39}"/>
              </a:ext>
            </a:extLst>
          </p:cNvPr>
          <p:cNvSpPr/>
          <p:nvPr/>
        </p:nvSpPr>
        <p:spPr>
          <a:xfrm>
            <a:off x="1087221" y="2644733"/>
            <a:ext cx="419327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1C1A1701-7208-4727-9923-5498BD52790C}"/>
              </a:ext>
            </a:extLst>
          </p:cNvPr>
          <p:cNvSpPr/>
          <p:nvPr/>
        </p:nvSpPr>
        <p:spPr>
          <a:xfrm>
            <a:off x="1066058" y="3236807"/>
            <a:ext cx="4039883" cy="408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3B16B5DD-158C-446C-895C-C8AC0B9CCA1F}"/>
              </a:ext>
            </a:extLst>
          </p:cNvPr>
          <p:cNvSpPr/>
          <p:nvPr/>
        </p:nvSpPr>
        <p:spPr>
          <a:xfrm>
            <a:off x="1965905" y="2661150"/>
            <a:ext cx="523501" cy="408176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F0AD2312-EBEE-4858-9F8B-4DCD2BFF7A69}"/>
              </a:ext>
            </a:extLst>
          </p:cNvPr>
          <p:cNvSpPr/>
          <p:nvPr/>
        </p:nvSpPr>
        <p:spPr>
          <a:xfrm>
            <a:off x="1989506" y="3185018"/>
            <a:ext cx="3168367" cy="52322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2DEAC280-83EE-4127-8206-BAB69E04E66A}"/>
              </a:ext>
            </a:extLst>
          </p:cNvPr>
          <p:cNvSpPr/>
          <p:nvPr/>
        </p:nvSpPr>
        <p:spPr>
          <a:xfrm>
            <a:off x="2810499" y="2666892"/>
            <a:ext cx="546325" cy="40817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FB99AE49-5C1B-4C30-8566-DF14ACE5F6BB}"/>
              </a:ext>
            </a:extLst>
          </p:cNvPr>
          <p:cNvSpPr/>
          <p:nvPr/>
        </p:nvSpPr>
        <p:spPr>
          <a:xfrm>
            <a:off x="2789513" y="3106595"/>
            <a:ext cx="2470450" cy="66835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F2FC4F8-D8AA-496B-8A42-7239FAEAA765}"/>
                  </a:ext>
                </a:extLst>
              </p:cNvPr>
              <p:cNvSpPr txBox="1"/>
              <p:nvPr/>
            </p:nvSpPr>
            <p:spPr>
              <a:xfrm>
                <a:off x="1019455" y="4334612"/>
                <a:ext cx="43706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F2FC4F8-D8AA-496B-8A42-7239FAEAA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55" y="4334612"/>
                <a:ext cx="4370620" cy="43088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C4BC85C-C4A3-4A44-909A-E68F2E28BF28}"/>
                  </a:ext>
                </a:extLst>
              </p:cNvPr>
              <p:cNvSpPr txBox="1"/>
              <p:nvPr/>
            </p:nvSpPr>
            <p:spPr>
              <a:xfrm>
                <a:off x="1049873" y="5069443"/>
                <a:ext cx="41676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C4BC85C-C4A3-4A44-909A-E68F2E28B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73" y="5069443"/>
                <a:ext cx="4167616" cy="43088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6FF8D5F-D7C5-4EA2-98B7-20EEE47596E3}"/>
                  </a:ext>
                </a:extLst>
              </p:cNvPr>
              <p:cNvSpPr txBox="1"/>
              <p:nvPr/>
            </p:nvSpPr>
            <p:spPr>
              <a:xfrm>
                <a:off x="3954078" y="5720424"/>
                <a:ext cx="2033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6FF8D5F-D7C5-4EA2-98B7-20EEE475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78" y="5720424"/>
                <a:ext cx="2033429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A8643B72-C07E-4C23-AC10-9A30ED7A7A4D}"/>
              </a:ext>
            </a:extLst>
          </p:cNvPr>
          <p:cNvSpPr txBox="1"/>
          <p:nvPr/>
        </p:nvSpPr>
        <p:spPr>
          <a:xfrm>
            <a:off x="2421431" y="5780266"/>
            <a:ext cx="246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Discount factor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410E12-D8B9-4E4D-A80A-2713F491E6E8}"/>
                  </a:ext>
                </a:extLst>
              </p:cNvPr>
              <p:cNvSpPr txBox="1"/>
              <p:nvPr/>
            </p:nvSpPr>
            <p:spPr>
              <a:xfrm>
                <a:off x="2294335" y="3894019"/>
                <a:ext cx="27960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Also the credit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?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410E12-D8B9-4E4D-A80A-2713F491E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35" y="3894019"/>
                <a:ext cx="2796058" cy="461665"/>
              </a:xfrm>
              <a:prstGeom prst="rect">
                <a:avLst/>
              </a:prstGeom>
              <a:blipFill>
                <a:blip r:embed="rId42"/>
                <a:stretch>
                  <a:fillRect l="-3268" t="-10526" r="-871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8C39DB01-1B09-4BC8-85FF-D1CD879DEF6F}"/>
              </a:ext>
            </a:extLst>
          </p:cNvPr>
          <p:cNvSpPr/>
          <p:nvPr/>
        </p:nvSpPr>
        <p:spPr>
          <a:xfrm>
            <a:off x="4884379" y="4396913"/>
            <a:ext cx="485946" cy="408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01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50" grpId="0"/>
      <p:bldP spid="51" grpId="0"/>
      <p:bldP spid="52" grpId="0"/>
      <p:bldP spid="53" grpId="0"/>
      <p:bldP spid="54" grpId="0"/>
      <p:bldP spid="55" grpId="0"/>
      <p:bldP spid="5" grpId="0"/>
      <p:bldP spid="4" grpId="0"/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 </a:t>
            </a:r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C5F2C0B-70B3-4A2B-A1D0-67D18E7322C3}"/>
              </a:ext>
            </a:extLst>
          </p:cNvPr>
          <p:cNvGrpSpPr/>
          <p:nvPr/>
        </p:nvGrpSpPr>
        <p:grpSpPr>
          <a:xfrm>
            <a:off x="105169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84FA8AAF-07FE-4BAA-8C60-E79C160DCA95}"/>
              </a:ext>
            </a:extLst>
          </p:cNvPr>
          <p:cNvGrpSpPr/>
          <p:nvPr/>
        </p:nvGrpSpPr>
        <p:grpSpPr>
          <a:xfrm>
            <a:off x="196847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D0B1B3C3-75AE-4D51-BC9B-E29287E8C0F7}"/>
              </a:ext>
            </a:extLst>
          </p:cNvPr>
          <p:cNvGrpSpPr/>
          <p:nvPr/>
        </p:nvGrpSpPr>
        <p:grpSpPr>
          <a:xfrm>
            <a:off x="2833323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01CA3059-D2D8-483B-9A46-29CBEE572FB8}"/>
              </a:ext>
            </a:extLst>
          </p:cNvPr>
          <p:cNvGrpSpPr/>
          <p:nvPr/>
        </p:nvGrpSpPr>
        <p:grpSpPr>
          <a:xfrm>
            <a:off x="4512267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5542C492-4F6F-4F12-9855-82BF4C4DF789}"/>
              </a:ext>
            </a:extLst>
          </p:cNvPr>
          <p:cNvSpPr txBox="1"/>
          <p:nvPr/>
        </p:nvSpPr>
        <p:spPr>
          <a:xfrm>
            <a:off x="3615888" y="251731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/>
              <p:nvPr/>
            </p:nvSpPr>
            <p:spPr>
              <a:xfrm>
                <a:off x="6100176" y="5105561"/>
                <a:ext cx="246612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176" y="5105561"/>
                <a:ext cx="2466123" cy="121155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>
            <a:extLst>
              <a:ext uri="{FF2B5EF4-FFF2-40B4-BE49-F238E27FC236}">
                <a16:creationId xmlns:a16="http://schemas.microsoft.com/office/drawing/2014/main" id="{47F61E8B-9DAB-483E-8E5F-04907A5B2737}"/>
              </a:ext>
            </a:extLst>
          </p:cNvPr>
          <p:cNvSpPr txBox="1"/>
          <p:nvPr/>
        </p:nvSpPr>
        <p:spPr>
          <a:xfrm>
            <a:off x="5921751" y="1446625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/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blipFill>
                <a:blip r:embed="rId2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/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blipFill>
                <a:blip r:embed="rId2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/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/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>
            <a:extLst>
              <a:ext uri="{FF2B5EF4-FFF2-40B4-BE49-F238E27FC236}">
                <a16:creationId xmlns:a16="http://schemas.microsoft.com/office/drawing/2014/main" id="{AA70688E-0044-4BC3-95B5-6C2DDE31B4E6}"/>
              </a:ext>
            </a:extLst>
          </p:cNvPr>
          <p:cNvSpPr txBox="1"/>
          <p:nvPr/>
        </p:nvSpPr>
        <p:spPr>
          <a:xfrm rot="5400000">
            <a:off x="6257780" y="3782745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/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blipFill>
                <a:blip r:embed="rId3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E9EBF148-6B14-407A-9786-32B0F7B635DB}"/>
              </a:ext>
            </a:extLst>
          </p:cNvPr>
          <p:cNvSpPr txBox="1"/>
          <p:nvPr/>
        </p:nvSpPr>
        <p:spPr>
          <a:xfrm rot="5400000">
            <a:off x="7243712" y="3781332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/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blipFill>
                <a:blip r:embed="rId3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/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blipFill>
                <a:blip r:embed="rId3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/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/>
              <p:nvPr/>
            </p:nvSpPr>
            <p:spPr>
              <a:xfrm>
                <a:off x="7736037" y="2139871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139871"/>
                <a:ext cx="827314" cy="47359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/>
              <p:nvPr/>
            </p:nvSpPr>
            <p:spPr>
              <a:xfrm>
                <a:off x="7736037" y="2668489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668489"/>
                <a:ext cx="827314" cy="47359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/>
              <p:nvPr/>
            </p:nvSpPr>
            <p:spPr>
              <a:xfrm>
                <a:off x="7736037" y="3181044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3181044"/>
                <a:ext cx="827314" cy="47359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/>
              <p:nvPr/>
            </p:nvSpPr>
            <p:spPr>
              <a:xfrm>
                <a:off x="7736037" y="44285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4428563"/>
                <a:ext cx="827314" cy="473591"/>
              </a:xfrm>
              <a:prstGeom prst="rect">
                <a:avLst/>
              </a:prstGeom>
              <a:blipFill>
                <a:blip r:embed="rId38"/>
                <a:stretch>
                  <a:fillRect l="-36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圓角 2">
            <a:extLst>
              <a:ext uri="{FF2B5EF4-FFF2-40B4-BE49-F238E27FC236}">
                <a16:creationId xmlns:a16="http://schemas.microsoft.com/office/drawing/2014/main" id="{5C0E86A3-195A-48D6-98C9-4EB08F7FFD39}"/>
              </a:ext>
            </a:extLst>
          </p:cNvPr>
          <p:cNvSpPr/>
          <p:nvPr/>
        </p:nvSpPr>
        <p:spPr>
          <a:xfrm>
            <a:off x="1087221" y="2644733"/>
            <a:ext cx="419327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1C1A1701-7208-4727-9923-5498BD52790C}"/>
              </a:ext>
            </a:extLst>
          </p:cNvPr>
          <p:cNvSpPr/>
          <p:nvPr/>
        </p:nvSpPr>
        <p:spPr>
          <a:xfrm>
            <a:off x="1066058" y="3236807"/>
            <a:ext cx="4039883" cy="408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3B16B5DD-158C-446C-895C-C8AC0B9CCA1F}"/>
              </a:ext>
            </a:extLst>
          </p:cNvPr>
          <p:cNvSpPr/>
          <p:nvPr/>
        </p:nvSpPr>
        <p:spPr>
          <a:xfrm>
            <a:off x="1965905" y="2661150"/>
            <a:ext cx="523501" cy="408176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F0AD2312-EBEE-4858-9F8B-4DCD2BFF7A69}"/>
              </a:ext>
            </a:extLst>
          </p:cNvPr>
          <p:cNvSpPr/>
          <p:nvPr/>
        </p:nvSpPr>
        <p:spPr>
          <a:xfrm>
            <a:off x="1989506" y="3185018"/>
            <a:ext cx="3168367" cy="52322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2DEAC280-83EE-4127-8206-BAB69E04E66A}"/>
              </a:ext>
            </a:extLst>
          </p:cNvPr>
          <p:cNvSpPr/>
          <p:nvPr/>
        </p:nvSpPr>
        <p:spPr>
          <a:xfrm>
            <a:off x="2810499" y="2666892"/>
            <a:ext cx="546325" cy="40817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FB99AE49-5C1B-4C30-8566-DF14ACE5F6BB}"/>
              </a:ext>
            </a:extLst>
          </p:cNvPr>
          <p:cNvSpPr/>
          <p:nvPr/>
        </p:nvSpPr>
        <p:spPr>
          <a:xfrm>
            <a:off x="2789513" y="3106595"/>
            <a:ext cx="2470450" cy="66835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9E910D-0BED-469B-87CE-E5571DCBB125}"/>
                  </a:ext>
                </a:extLst>
              </p:cNvPr>
              <p:cNvSpPr txBox="1"/>
              <p:nvPr/>
            </p:nvSpPr>
            <p:spPr>
              <a:xfrm>
                <a:off x="940534" y="4472194"/>
                <a:ext cx="4070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9E910D-0BED-469B-87CE-E5571DCBB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34" y="4472194"/>
                <a:ext cx="4070652" cy="461665"/>
              </a:xfrm>
              <a:prstGeom prst="rect">
                <a:avLst/>
              </a:prstGeom>
              <a:blipFill>
                <a:blip r:embed="rId39"/>
                <a:stretch>
                  <a:fillRect l="-2246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7CBA8D6-4E03-4E63-AC71-D37B01394DC9}"/>
                  </a:ext>
                </a:extLst>
              </p:cNvPr>
              <p:cNvSpPr txBox="1"/>
              <p:nvPr/>
            </p:nvSpPr>
            <p:spPr>
              <a:xfrm>
                <a:off x="940534" y="5471600"/>
                <a:ext cx="4070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Minus by a baseline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7CBA8D6-4E03-4E63-AC71-D37B0139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34" y="5471600"/>
                <a:ext cx="4070652" cy="461665"/>
              </a:xfrm>
              <a:prstGeom prst="rect">
                <a:avLst/>
              </a:prstGeom>
              <a:blipFill>
                <a:blip r:embed="rId40"/>
                <a:stretch>
                  <a:fillRect l="-2246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C5DFC0BC-5D36-4B7E-9284-A7BFC8D8C7E6}"/>
                  </a:ext>
                </a:extLst>
              </p:cNvPr>
              <p:cNvSpPr txBox="1"/>
              <p:nvPr/>
            </p:nvSpPr>
            <p:spPr>
              <a:xfrm>
                <a:off x="8437344" y="2131231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C5DFC0BC-5D36-4B7E-9284-A7BFC8D8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344" y="2131231"/>
                <a:ext cx="682797" cy="4616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B93366B-1FB6-4570-921E-F27C0CF7CAB1}"/>
                  </a:ext>
                </a:extLst>
              </p:cNvPr>
              <p:cNvSpPr txBox="1"/>
              <p:nvPr/>
            </p:nvSpPr>
            <p:spPr>
              <a:xfrm>
                <a:off x="8461757" y="2689104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B93366B-1FB6-4570-921E-F27C0CF7C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757" y="2689104"/>
                <a:ext cx="682797" cy="46166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3FB3B53-1C1A-44E7-B38A-07BD5FCAC7E9}"/>
                  </a:ext>
                </a:extLst>
              </p:cNvPr>
              <p:cNvSpPr txBox="1"/>
              <p:nvPr/>
            </p:nvSpPr>
            <p:spPr>
              <a:xfrm>
                <a:off x="8461757" y="3197107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3FB3B53-1C1A-44E7-B38A-07BD5FCAC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757" y="3197107"/>
                <a:ext cx="682797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86A06FC-D812-43A4-A188-B6F7BD27E003}"/>
                  </a:ext>
                </a:extLst>
              </p:cNvPr>
              <p:cNvSpPr txBox="1"/>
              <p:nvPr/>
            </p:nvSpPr>
            <p:spPr>
              <a:xfrm>
                <a:off x="8437954" y="4432382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86A06FC-D812-43A4-A188-B6F7BD27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954" y="4432382"/>
                <a:ext cx="682797" cy="46166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07C1539-A845-47D3-91FF-E78E382585D0}"/>
                  </a:ext>
                </a:extLst>
              </p:cNvPr>
              <p:cNvSpPr txBox="1"/>
              <p:nvPr/>
            </p:nvSpPr>
            <p:spPr>
              <a:xfrm>
                <a:off x="421635" y="6063366"/>
                <a:ext cx="5678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have positive and negative values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07C1539-A845-47D3-91FF-E78E38258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5" y="6063366"/>
                <a:ext cx="5678541" cy="461665"/>
              </a:xfrm>
              <a:prstGeom prst="rect">
                <a:avLst/>
              </a:prstGeom>
              <a:blipFill>
                <a:blip r:embed="rId45"/>
                <a:stretch>
                  <a:fillRect l="-1609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7D80403-B461-403B-93CD-7C7658618ECD}"/>
                  </a:ext>
                </a:extLst>
              </p:cNvPr>
              <p:cNvSpPr txBox="1"/>
              <p:nvPr/>
            </p:nvSpPr>
            <p:spPr>
              <a:xfrm>
                <a:off x="1805992" y="4944352"/>
                <a:ext cx="4070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negative …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7D80403-B461-403B-93CD-7C7658618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992" y="4944352"/>
                <a:ext cx="4070652" cy="461665"/>
              </a:xfrm>
              <a:prstGeom prst="rect">
                <a:avLst/>
              </a:prstGeom>
              <a:blipFill>
                <a:blip r:embed="rId4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>
            <a:extLst>
              <a:ext uri="{FF2B5EF4-FFF2-40B4-BE49-F238E27FC236}">
                <a16:creationId xmlns:a16="http://schemas.microsoft.com/office/drawing/2014/main" id="{D0BABEE6-7D66-404B-A628-65DFC042F821}"/>
              </a:ext>
            </a:extLst>
          </p:cNvPr>
          <p:cNvSpPr txBox="1"/>
          <p:nvPr/>
        </p:nvSpPr>
        <p:spPr>
          <a:xfrm>
            <a:off x="940534" y="3983291"/>
            <a:ext cx="407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Good or bad reward is “relative”</a:t>
            </a:r>
            <a:endParaRPr lang="zh-TW" altLang="en-US" sz="24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8F770B7-EB9B-4149-8490-DF2F046287DF}"/>
              </a:ext>
            </a:extLst>
          </p:cNvPr>
          <p:cNvSpPr txBox="1"/>
          <p:nvPr/>
        </p:nvSpPr>
        <p:spPr>
          <a:xfrm>
            <a:off x="3851970" y="5480911"/>
            <a:ext cx="72003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???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256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5C804-BB9E-4165-98DE-8CE49FA0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Initialize actor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/>
                  <a:t>For training iteration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Using 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to interact </a:t>
                </a:r>
              </a:p>
              <a:p>
                <a:pPr lvl="1"/>
                <a:r>
                  <a:rPr lang="en-US" altLang="zh-TW" sz="2800" dirty="0"/>
                  <a:t>Obtain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loss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TW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zh-TW" altLang="en-US" sz="2800" b="0" i="1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800" dirty="0"/>
              </a:p>
              <a:p>
                <a:pPr marL="457200" lvl="1" indent="0">
                  <a:buNone/>
                </a:pP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AA2CEC-187D-4A4D-A935-4220D74EAD02}"/>
              </a:ext>
            </a:extLst>
          </p:cNvPr>
          <p:cNvSpPr/>
          <p:nvPr/>
        </p:nvSpPr>
        <p:spPr>
          <a:xfrm>
            <a:off x="1008995" y="2761482"/>
            <a:ext cx="6416564" cy="141637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4F675D3-AA3F-4BD1-833B-C4625B7CB385}"/>
              </a:ext>
            </a:extLst>
          </p:cNvPr>
          <p:cNvSpPr txBox="1"/>
          <p:nvPr/>
        </p:nvSpPr>
        <p:spPr>
          <a:xfrm>
            <a:off x="4966136" y="4294999"/>
            <a:ext cx="3689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/>
              <a:t>Data collection is in the “for loop” of training iterations.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39139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1CA1FB-34C6-4E2D-A1AA-1EE7D0DD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8A97B45-5F95-498A-80AC-3C509CC9AD4E}"/>
                  </a:ext>
                </a:extLst>
              </p:cNvPr>
              <p:cNvSpPr txBox="1"/>
              <p:nvPr/>
            </p:nvSpPr>
            <p:spPr>
              <a:xfrm>
                <a:off x="4892445" y="4213380"/>
                <a:ext cx="3097184" cy="53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8A97B45-5F95-498A-80AC-3C509CC9A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445" y="4213380"/>
                <a:ext cx="3097184" cy="5371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0BE5265F-6B36-48BB-9CCE-BF6C5F6A78BB}"/>
              </a:ext>
            </a:extLst>
          </p:cNvPr>
          <p:cNvSpPr/>
          <p:nvPr/>
        </p:nvSpPr>
        <p:spPr>
          <a:xfrm>
            <a:off x="5670571" y="2060532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7CF5872-2F12-4750-B462-6C9CA2B90810}"/>
              </a:ext>
            </a:extLst>
          </p:cNvPr>
          <p:cNvCxnSpPr/>
          <p:nvPr/>
        </p:nvCxnSpPr>
        <p:spPr>
          <a:xfrm>
            <a:off x="5128705" y="2533562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E6DD30C-9C74-49FD-A43C-46BFD265122C}"/>
              </a:ext>
            </a:extLst>
          </p:cNvPr>
          <p:cNvCxnSpPr/>
          <p:nvPr/>
        </p:nvCxnSpPr>
        <p:spPr>
          <a:xfrm>
            <a:off x="7211509" y="2550495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215706A-56D7-46F7-9346-65593C14E894}"/>
                  </a:ext>
                </a:extLst>
              </p:cNvPr>
              <p:cNvSpPr txBox="1"/>
              <p:nvPr/>
            </p:nvSpPr>
            <p:spPr>
              <a:xfrm>
                <a:off x="6899619" y="2624086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215706A-56D7-46F7-9346-65593C14E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19" y="2624086"/>
                <a:ext cx="251094" cy="369332"/>
              </a:xfrm>
              <a:prstGeom prst="rect">
                <a:avLst/>
              </a:prstGeom>
              <a:blipFill>
                <a:blip r:embed="rId3"/>
                <a:stretch>
                  <a:fillRect l="-29268" r="-2439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3A3F72-4E08-411C-B61D-C5DF7C14478A}"/>
                  </a:ext>
                </a:extLst>
              </p:cNvPr>
              <p:cNvSpPr txBox="1"/>
              <p:nvPr/>
            </p:nvSpPr>
            <p:spPr>
              <a:xfrm>
                <a:off x="4803095" y="2277857"/>
                <a:ext cx="254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3A3F72-4E08-411C-B61D-C5DF7C14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095" y="2277857"/>
                <a:ext cx="25423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467223-B59C-47F7-A855-2A18FC1A91B1}"/>
                  </a:ext>
                </a:extLst>
              </p:cNvPr>
              <p:cNvSpPr txBox="1"/>
              <p:nvPr/>
            </p:nvSpPr>
            <p:spPr>
              <a:xfrm>
                <a:off x="7784311" y="2309575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467223-B59C-47F7-A855-2A18FC1A9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311" y="2309575"/>
                <a:ext cx="29091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7424E16-80CD-4454-9775-72516442A4BD}"/>
                  </a:ext>
                </a:extLst>
              </p:cNvPr>
              <p:cNvSpPr txBox="1"/>
              <p:nvPr/>
            </p:nvSpPr>
            <p:spPr>
              <a:xfrm>
                <a:off x="5408254" y="3184212"/>
                <a:ext cx="2261893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7424E16-80CD-4454-9775-72516442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54" y="3184212"/>
                <a:ext cx="2261893" cy="10433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4C41EC-2209-49C0-9D90-8356C9BD312E}"/>
              </a:ext>
            </a:extLst>
          </p:cNvPr>
          <p:cNvSpPr txBox="1"/>
          <p:nvPr/>
        </p:nvSpPr>
        <p:spPr>
          <a:xfrm>
            <a:off x="678608" y="1782991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6223594-725E-42A7-8461-0C43DA46417C}"/>
                  </a:ext>
                </a:extLst>
              </p:cNvPr>
              <p:cNvSpPr txBox="1"/>
              <p:nvPr/>
            </p:nvSpPr>
            <p:spPr>
              <a:xfrm>
                <a:off x="1141115" y="2496638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6223594-725E-42A7-8461-0C43DA464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15" y="2496638"/>
                <a:ext cx="998799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E36BBEF-447D-4879-ACBC-5BB7134BBBB9}"/>
                  </a:ext>
                </a:extLst>
              </p:cNvPr>
              <p:cNvSpPr txBox="1"/>
              <p:nvPr/>
            </p:nvSpPr>
            <p:spPr>
              <a:xfrm>
                <a:off x="1141115" y="3005827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E36BBEF-447D-4879-ACBC-5BB7134B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15" y="3005827"/>
                <a:ext cx="1013034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01316-7D37-41A2-B1B7-C86EB6E20795}"/>
                  </a:ext>
                </a:extLst>
              </p:cNvPr>
              <p:cNvSpPr txBox="1"/>
              <p:nvPr/>
            </p:nvSpPr>
            <p:spPr>
              <a:xfrm>
                <a:off x="1141115" y="351501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01316-7D37-41A2-B1B7-C86EB6E20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15" y="3515016"/>
                <a:ext cx="1013034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EEF898D-9740-4463-81E2-CA66D316D493}"/>
                  </a:ext>
                </a:extLst>
              </p:cNvPr>
              <p:cNvSpPr txBox="1"/>
              <p:nvPr/>
            </p:nvSpPr>
            <p:spPr>
              <a:xfrm>
                <a:off x="1109003" y="4783275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EEF898D-9740-4463-81E2-CA66D316D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03" y="4783275"/>
                <a:ext cx="110369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634F3ED2-98AD-4147-AFC5-BC5F6A64034B}"/>
              </a:ext>
            </a:extLst>
          </p:cNvPr>
          <p:cNvSpPr txBox="1"/>
          <p:nvPr/>
        </p:nvSpPr>
        <p:spPr>
          <a:xfrm rot="5400000">
            <a:off x="1376174" y="4101985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0E3050A-184A-4352-B1E3-78EF3029452D}"/>
                  </a:ext>
                </a:extLst>
              </p:cNvPr>
              <p:cNvSpPr txBox="1"/>
              <p:nvPr/>
            </p:nvSpPr>
            <p:spPr>
              <a:xfrm>
                <a:off x="2258828" y="246328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0E3050A-184A-4352-B1E3-78EF30294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28" y="2463287"/>
                <a:ext cx="827314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C029ABF1-BD0A-4666-B81B-469238BBC619}"/>
              </a:ext>
            </a:extLst>
          </p:cNvPr>
          <p:cNvSpPr txBox="1"/>
          <p:nvPr/>
        </p:nvSpPr>
        <p:spPr>
          <a:xfrm rot="5400000">
            <a:off x="2362106" y="4100572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3773105-9582-401A-8277-033FBFB75016}"/>
                  </a:ext>
                </a:extLst>
              </p:cNvPr>
              <p:cNvSpPr txBox="1"/>
              <p:nvPr/>
            </p:nvSpPr>
            <p:spPr>
              <a:xfrm>
                <a:off x="2263502" y="298089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3773105-9582-401A-8277-033FBFB75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502" y="2980898"/>
                <a:ext cx="8273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85B7F7C-60B1-42D9-94BE-34B7954B413D}"/>
                  </a:ext>
                </a:extLst>
              </p:cNvPr>
              <p:cNvSpPr txBox="1"/>
              <p:nvPr/>
            </p:nvSpPr>
            <p:spPr>
              <a:xfrm>
                <a:off x="2256239" y="346884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85B7F7C-60B1-42D9-94BE-34B7954B4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239" y="3468849"/>
                <a:ext cx="827314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3369BDB-58DB-476A-9595-9ACED2912159}"/>
                  </a:ext>
                </a:extLst>
              </p:cNvPr>
              <p:cNvSpPr txBox="1"/>
              <p:nvPr/>
            </p:nvSpPr>
            <p:spPr>
              <a:xfrm>
                <a:off x="2310072" y="475162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3369BDB-58DB-476A-9595-9ACED291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72" y="4751622"/>
                <a:ext cx="827314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D6AF6AE-A7BF-4D2E-88F3-20EACF08FDB5}"/>
              </a:ext>
            </a:extLst>
          </p:cNvPr>
          <p:cNvSpPr/>
          <p:nvPr/>
        </p:nvSpPr>
        <p:spPr>
          <a:xfrm>
            <a:off x="678608" y="1623257"/>
            <a:ext cx="2641600" cy="3945466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38F4265-7B34-4E9E-A613-0F62A294EDEE}"/>
              </a:ext>
            </a:extLst>
          </p:cNvPr>
          <p:cNvSpPr/>
          <p:nvPr/>
        </p:nvSpPr>
        <p:spPr>
          <a:xfrm>
            <a:off x="4261278" y="1623257"/>
            <a:ext cx="4289106" cy="3945466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15A56CD3-B192-4305-B79B-BD63E6001264}"/>
              </a:ext>
            </a:extLst>
          </p:cNvPr>
          <p:cNvSpPr/>
          <p:nvPr/>
        </p:nvSpPr>
        <p:spPr>
          <a:xfrm>
            <a:off x="3464215" y="2179211"/>
            <a:ext cx="733476" cy="5681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F16036F0-FC46-44DC-92B9-53F4AE28B845}"/>
              </a:ext>
            </a:extLst>
          </p:cNvPr>
          <p:cNvSpPr/>
          <p:nvPr/>
        </p:nvSpPr>
        <p:spPr>
          <a:xfrm flipH="1" flipV="1">
            <a:off x="3383795" y="4320388"/>
            <a:ext cx="731438" cy="5681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14A47F-3ED0-4C88-ABFF-77D99604FF0E}"/>
              </a:ext>
            </a:extLst>
          </p:cNvPr>
          <p:cNvSpPr txBox="1"/>
          <p:nvPr/>
        </p:nvSpPr>
        <p:spPr>
          <a:xfrm>
            <a:off x="5192292" y="4766967"/>
            <a:ext cx="309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FF0000"/>
                </a:solidFill>
              </a:rPr>
              <a:t>only update once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9FAE9E-3350-406A-96D7-C7D925C0CF21}"/>
              </a:ext>
            </a:extLst>
          </p:cNvPr>
          <p:cNvSpPr txBox="1"/>
          <p:nvPr/>
        </p:nvSpPr>
        <p:spPr>
          <a:xfrm>
            <a:off x="938241" y="5685313"/>
            <a:ext cx="741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time you update the model parameters, you need to collect the whole training set again.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875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e man's meat is another man's poison”">
            <a:extLst>
              <a:ext uri="{FF2B5EF4-FFF2-40B4-BE49-F238E27FC236}">
                <a16:creationId xmlns:a16="http://schemas.microsoft.com/office/drawing/2014/main" id="{FA545532-5D35-4E25-A222-592B685F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38" y="3700779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695C804-BB9E-4165-98DE-8CE49FA0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Initialize actor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/>
                  <a:t>For training iteration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Using 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to interact </a:t>
                </a:r>
              </a:p>
              <a:p>
                <a:pPr lvl="1"/>
                <a:r>
                  <a:rPr lang="en-US" altLang="zh-TW" sz="2800" dirty="0"/>
                  <a:t>Obtain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loss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TW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zh-TW" altLang="en-US" sz="2800" b="0" i="1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800" dirty="0"/>
              </a:p>
              <a:p>
                <a:pPr marL="457200" lvl="1" indent="0">
                  <a:buNone/>
                </a:pP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AA2CEC-187D-4A4D-A935-4220D74EAD02}"/>
              </a:ext>
            </a:extLst>
          </p:cNvPr>
          <p:cNvSpPr/>
          <p:nvPr/>
        </p:nvSpPr>
        <p:spPr>
          <a:xfrm>
            <a:off x="1008995" y="2761482"/>
            <a:ext cx="6416564" cy="141637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9E058A64-1085-4742-9B59-A96EA7E9383F}"/>
                  </a:ext>
                </a:extLst>
              </p:cNvPr>
              <p:cNvSpPr/>
              <p:nvPr/>
            </p:nvSpPr>
            <p:spPr>
              <a:xfrm>
                <a:off x="5750600" y="2563001"/>
                <a:ext cx="3145095" cy="594221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Experience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9E058A64-1085-4742-9B59-A96EA7E93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600" y="2563001"/>
                <a:ext cx="3145095" cy="59422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圓角 7">
            <a:extLst>
              <a:ext uri="{FF2B5EF4-FFF2-40B4-BE49-F238E27FC236}">
                <a16:creationId xmlns:a16="http://schemas.microsoft.com/office/drawing/2014/main" id="{ACBE58E6-1709-4CD4-A87B-BBCA24FAB93B}"/>
              </a:ext>
            </a:extLst>
          </p:cNvPr>
          <p:cNvSpPr/>
          <p:nvPr/>
        </p:nvSpPr>
        <p:spPr>
          <a:xfrm>
            <a:off x="3091543" y="2754591"/>
            <a:ext cx="725714" cy="482096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668A7B-63E3-482A-B4F8-B56DB9D41DE8}"/>
              </a:ext>
            </a:extLst>
          </p:cNvPr>
          <p:cNvSpPr/>
          <p:nvPr/>
        </p:nvSpPr>
        <p:spPr>
          <a:xfrm>
            <a:off x="2242457" y="4551796"/>
            <a:ext cx="725714" cy="482096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F287E1B-9C5D-404A-BF00-FD1F58025379}"/>
              </a:ext>
            </a:extLst>
          </p:cNvPr>
          <p:cNvSpPr/>
          <p:nvPr/>
        </p:nvSpPr>
        <p:spPr>
          <a:xfrm>
            <a:off x="1333284" y="4551796"/>
            <a:ext cx="485286" cy="48209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F15247DD-9928-4772-8008-6E9FA1711A98}"/>
                  </a:ext>
                </a:extLst>
              </p:cNvPr>
              <p:cNvSpPr/>
              <p:nvPr/>
            </p:nvSpPr>
            <p:spPr>
              <a:xfrm>
                <a:off x="1008995" y="5472599"/>
                <a:ext cx="3799770" cy="59422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May not be good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F15247DD-9928-4772-8008-6E9FA1711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5" y="5472599"/>
                <a:ext cx="3799770" cy="59422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745D912-B761-4FED-9393-26641C86775C}"/>
              </a:ext>
            </a:extLst>
          </p:cNvPr>
          <p:cNvCxnSpPr>
            <a:cxnSpLocks/>
          </p:cNvCxnSpPr>
          <p:nvPr/>
        </p:nvCxnSpPr>
        <p:spPr>
          <a:xfrm>
            <a:off x="1580463" y="5048406"/>
            <a:ext cx="0" cy="3799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E31C2-0368-4FF9-B519-0482DFE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棋魂第八集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EF3D9-5C13-408A-9FD7-843CB59B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22" y="1794093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DD7F38-A3B9-4DFC-983F-8C0910EA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" y="1502441"/>
            <a:ext cx="6801799" cy="49346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F396B5-3CC5-4221-A74A-C665711E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343" y="1502440"/>
            <a:ext cx="2181529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0F150-1B95-4138-9D32-EA9CDC90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棋魂第八集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C23887-7DB1-438A-8743-602B6D9A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E895EF-A74A-48B3-B270-94D8CDBD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92" y="1329603"/>
            <a:ext cx="6077798" cy="51632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372BF1-5C19-4D74-88E7-7C6424A3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" y="1548037"/>
            <a:ext cx="3070798" cy="497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1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12751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1871905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82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群組 36">
            <a:extLst>
              <a:ext uri="{FF2B5EF4-FFF2-40B4-BE49-F238E27FC236}">
                <a16:creationId xmlns:a16="http://schemas.microsoft.com/office/drawing/2014/main" id="{4B869D58-A8D8-440E-80DC-B8DBD760EBBE}"/>
              </a:ext>
            </a:extLst>
          </p:cNvPr>
          <p:cNvGrpSpPr/>
          <p:nvPr/>
        </p:nvGrpSpPr>
        <p:grpSpPr>
          <a:xfrm>
            <a:off x="5475068" y="4779758"/>
            <a:ext cx="3161740" cy="1532142"/>
            <a:chOff x="5475068" y="4779758"/>
            <a:chExt cx="3161740" cy="153214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8B68D5F-811A-4903-AE38-C77D01DFE2F8}"/>
                </a:ext>
              </a:extLst>
            </p:cNvPr>
            <p:cNvSpPr/>
            <p:nvPr/>
          </p:nvSpPr>
          <p:spPr>
            <a:xfrm>
              <a:off x="6397170" y="4779758"/>
              <a:ext cx="2239638" cy="1532141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1AAC624-E372-4C8D-8953-4D56AADAB9E3}"/>
                </a:ext>
              </a:extLst>
            </p:cNvPr>
            <p:cNvSpPr/>
            <p:nvPr/>
          </p:nvSpPr>
          <p:spPr>
            <a:xfrm>
              <a:off x="5475068" y="5322724"/>
              <a:ext cx="2115903" cy="9891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695C804-BB9E-4165-98DE-8CE49FA0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Initialize actor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/>
                  <a:t>For training iteration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Using 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to interact </a:t>
                </a:r>
              </a:p>
              <a:p>
                <a:pPr lvl="1"/>
                <a:r>
                  <a:rPr lang="en-US" altLang="zh-TW" sz="2800" dirty="0"/>
                  <a:t>Obtain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loss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TW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zh-TW" altLang="en-US" sz="2800" b="0" i="1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800" dirty="0"/>
              </a:p>
              <a:p>
                <a:pPr marL="457200" lvl="1" indent="0">
                  <a:buNone/>
                </a:pP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A13240F2-E778-44A0-AD8F-938548432D68}"/>
              </a:ext>
            </a:extLst>
          </p:cNvPr>
          <p:cNvGrpSpPr/>
          <p:nvPr/>
        </p:nvGrpSpPr>
        <p:grpSpPr>
          <a:xfrm>
            <a:off x="4615542" y="4779758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11729695-30E9-49FE-81C2-7A16BADAEE34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AB383B21-3104-43C0-8384-3DC2B4A5033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EDC71DFD-7746-4859-A5AE-4F00ADD467AB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5D030C2-689C-41E8-85F9-D15CAAF476D1}"/>
              </a:ext>
            </a:extLst>
          </p:cNvPr>
          <p:cNvGrpSpPr/>
          <p:nvPr/>
        </p:nvGrpSpPr>
        <p:grpSpPr>
          <a:xfrm>
            <a:off x="5532322" y="4779758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D23FA6C2-6526-432B-BCCC-F35E172602A5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2BE9194B-3A45-4051-8356-76AD5F638FB0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E02B2D24-9157-4B0C-B2FE-29FC741BC2C2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24AD633-3364-472E-9D7A-A3FABCE66A0E}"/>
              </a:ext>
            </a:extLst>
          </p:cNvPr>
          <p:cNvGrpSpPr/>
          <p:nvPr/>
        </p:nvGrpSpPr>
        <p:grpSpPr>
          <a:xfrm>
            <a:off x="6397170" y="4779758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240D65F1-DD98-4DCF-AADA-2912BEA16613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2C12674-C22F-4589-8C1B-F7BD81DF43E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3156CDA-BC5C-4528-89C5-09D38E2E793D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FD4C715-CE97-4893-84A1-BDCBA8A5ACE4}"/>
              </a:ext>
            </a:extLst>
          </p:cNvPr>
          <p:cNvGrpSpPr/>
          <p:nvPr/>
        </p:nvGrpSpPr>
        <p:grpSpPr>
          <a:xfrm>
            <a:off x="8076114" y="4779758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5AD1D47-D3B7-4910-A55F-887862821A8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5AD1D47-D3B7-4910-A55F-887862821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3DBC1FEA-C546-4B8D-B4FE-DEE726BEA89A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3DBC1FEA-C546-4B8D-B4FE-DEE726BEA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AC0C5847-C398-45AE-9974-9A54226878C1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AC0C5847-C398-45AE-9974-9A54226878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4A1E276-5CDB-4B58-82C9-69593A8002FB}"/>
              </a:ext>
            </a:extLst>
          </p:cNvPr>
          <p:cNvSpPr txBox="1"/>
          <p:nvPr/>
        </p:nvSpPr>
        <p:spPr>
          <a:xfrm>
            <a:off x="7179735" y="5187141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8ED02F20-6333-4237-886B-6627B1741CE7}"/>
              </a:ext>
            </a:extLst>
          </p:cNvPr>
          <p:cNvSpPr/>
          <p:nvPr/>
        </p:nvSpPr>
        <p:spPr>
          <a:xfrm>
            <a:off x="4333076" y="4590432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F5A12CD-B568-4061-9857-EB8F41C995B1}"/>
                  </a:ext>
                </a:extLst>
              </p:cNvPr>
              <p:cNvSpPr txBox="1"/>
              <p:nvPr/>
            </p:nvSpPr>
            <p:spPr>
              <a:xfrm>
                <a:off x="1842076" y="5219356"/>
                <a:ext cx="2369542" cy="842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TW" sz="2400" dirty="0"/>
                  <a:t>Trajectory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F5A12CD-B568-4061-9857-EB8F41C99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76" y="5219356"/>
                <a:ext cx="2369542" cy="842923"/>
              </a:xfrm>
              <a:prstGeom prst="rect">
                <a:avLst/>
              </a:prstGeom>
              <a:blipFill>
                <a:blip r:embed="rId26"/>
                <a:stretch>
                  <a:fillRect t="-5797" r="-7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0FA589-5BA8-4468-A862-7198A45164AE}"/>
                  </a:ext>
                </a:extLst>
              </p:cNvPr>
              <p:cNvSpPr txBox="1"/>
              <p:nvPr/>
            </p:nvSpPr>
            <p:spPr>
              <a:xfrm>
                <a:off x="5322247" y="3898548"/>
                <a:ext cx="3531466" cy="47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TW" sz="2400" dirty="0"/>
                  <a:t>May not observe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0FA589-5BA8-4468-A862-7198A451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247" y="3898548"/>
                <a:ext cx="3531466" cy="473591"/>
              </a:xfrm>
              <a:prstGeom prst="rect">
                <a:avLst/>
              </a:prstGeom>
              <a:blipFill>
                <a:blip r:embed="rId27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9A2010A-D142-42E4-8A43-3316C00A821D}"/>
              </a:ext>
            </a:extLst>
          </p:cNvPr>
          <p:cNvCxnSpPr/>
          <p:nvPr/>
        </p:nvCxnSpPr>
        <p:spPr>
          <a:xfrm flipV="1">
            <a:off x="7516989" y="4302157"/>
            <a:ext cx="0" cy="7163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 animBg="1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On-policy </a:t>
            </a:r>
            <a:r>
              <a:rPr lang="en-US" altLang="zh-TW" dirty="0" err="1"/>
              <a:t>v.s</a:t>
            </a:r>
            <a:r>
              <a:rPr lang="en-US" altLang="zh-TW" dirty="0"/>
              <a:t>. Off-policy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actor to train </a:t>
                </a:r>
                <a:r>
                  <a:rPr lang="en-US" altLang="zh-TW" dirty="0"/>
                  <a:t>and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actor for interacting </a:t>
                </a:r>
                <a:r>
                  <a:rPr lang="en-US" altLang="zh-TW" dirty="0"/>
                  <a:t>is the same.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On-policy </a:t>
                </a:r>
              </a:p>
              <a:p>
                <a:r>
                  <a:rPr lang="en-US" altLang="zh-TW" dirty="0"/>
                  <a:t>Can the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actor to train </a:t>
                </a:r>
                <a:r>
                  <a:rPr lang="en-US" altLang="zh-TW" dirty="0"/>
                  <a:t>and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actor for interacting </a:t>
                </a:r>
                <a:r>
                  <a:rPr lang="en-US" altLang="zh-TW" dirty="0"/>
                  <a:t>be different?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Off-policy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32">
            <a:extLst>
              <a:ext uri="{FF2B5EF4-FFF2-40B4-BE49-F238E27FC236}">
                <a16:creationId xmlns:a16="http://schemas.microsoft.com/office/drawing/2014/main" id="{140783F1-1D56-447F-909E-F476F86FFA62}"/>
              </a:ext>
            </a:extLst>
          </p:cNvPr>
          <p:cNvGrpSpPr/>
          <p:nvPr/>
        </p:nvGrpSpPr>
        <p:grpSpPr>
          <a:xfrm>
            <a:off x="2434488" y="398147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33317430-E233-48D0-8FBF-2D585F3D38B5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0FC4FA87-152C-4723-BB28-48F332CA9CDF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00D9A21-903E-4B14-96C8-8288BAF32E1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3BF1902E-8CA1-45FE-A4FA-FAD6AC888BED}"/>
              </a:ext>
            </a:extLst>
          </p:cNvPr>
          <p:cNvGrpSpPr/>
          <p:nvPr/>
        </p:nvGrpSpPr>
        <p:grpSpPr>
          <a:xfrm>
            <a:off x="3351268" y="398147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4B81D66D-C339-4E65-9C1B-A4BBAAA37644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E0C8C35A-FA86-40B8-8EC6-7D2F8FE4241F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1E2D567-9B60-4C07-AE13-9AA4BEC35BA2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B0E2C75-18E4-4239-87ED-DACE335E44B0}"/>
              </a:ext>
            </a:extLst>
          </p:cNvPr>
          <p:cNvGrpSpPr/>
          <p:nvPr/>
        </p:nvGrpSpPr>
        <p:grpSpPr>
          <a:xfrm>
            <a:off x="4216116" y="398147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17CBDB06-1354-4C0B-8088-24EFFF9F0EA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4C4AA0A3-DC86-476F-84AD-4F45E9F9B76C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7A4ABDB1-CE8C-4940-BED7-BD2357228B2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8160683-0DD3-4E2D-8EB7-D43F035E3C0C}"/>
              </a:ext>
            </a:extLst>
          </p:cNvPr>
          <p:cNvGrpSpPr/>
          <p:nvPr/>
        </p:nvGrpSpPr>
        <p:grpSpPr>
          <a:xfrm>
            <a:off x="5895060" y="398147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3870AB22-2E95-4711-B975-0D5675DF788C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3870AB22-2E95-4711-B975-0D5675DF7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C61BDBFC-C293-4F10-8F46-33E2989C36AC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C61BDBFC-C293-4F10-8F46-33E2989C3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0A2EBBB6-E1EF-474D-88BD-1ACB223B64BC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0A2EBBB6-E1EF-474D-88BD-1ACB223B6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EB37D4E-9815-4D57-B934-74D059D55611}"/>
              </a:ext>
            </a:extLst>
          </p:cNvPr>
          <p:cNvSpPr txBox="1"/>
          <p:nvPr/>
        </p:nvSpPr>
        <p:spPr>
          <a:xfrm>
            <a:off x="4998681" y="438885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A20C01C9-D79A-416F-92F5-D25EE1FF4D78}"/>
              </a:ext>
            </a:extLst>
          </p:cNvPr>
          <p:cNvSpPr/>
          <p:nvPr/>
        </p:nvSpPr>
        <p:spPr>
          <a:xfrm>
            <a:off x="2152022" y="3792147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96B0A9D-6EF2-40F9-A605-BF6F227948C5}"/>
                  </a:ext>
                </a:extLst>
              </p:cNvPr>
              <p:cNvSpPr txBox="1"/>
              <p:nvPr/>
            </p:nvSpPr>
            <p:spPr>
              <a:xfrm>
                <a:off x="311552" y="4350805"/>
                <a:ext cx="1765943" cy="842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TW" sz="2400" dirty="0"/>
                  <a:t>Trajectory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96B0A9D-6EF2-40F9-A605-BF6F22794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52" y="4350805"/>
                <a:ext cx="1765943" cy="842923"/>
              </a:xfrm>
              <a:prstGeom prst="rect">
                <a:avLst/>
              </a:prstGeom>
              <a:blipFill>
                <a:blip r:embed="rId26"/>
                <a:stretch>
                  <a:fillRect l="-3448" t="-5797" r="-9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424B597E-3424-4A9B-ADB8-C79F9EF12B12}"/>
                  </a:ext>
                </a:extLst>
              </p:cNvPr>
              <p:cNvSpPr txBox="1"/>
              <p:nvPr/>
            </p:nvSpPr>
            <p:spPr>
              <a:xfrm>
                <a:off x="7374086" y="4519791"/>
                <a:ext cx="1554357" cy="47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To 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424B597E-3424-4A9B-ADB8-C79F9EF12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086" y="4519791"/>
                <a:ext cx="1554357" cy="473591"/>
              </a:xfrm>
              <a:prstGeom prst="rect">
                <a:avLst/>
              </a:prstGeom>
              <a:blipFill>
                <a:blip r:embed="rId27"/>
                <a:stretch>
                  <a:fillRect l="-6275" t="-769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號: 向右 4">
            <a:extLst>
              <a:ext uri="{FF2B5EF4-FFF2-40B4-BE49-F238E27FC236}">
                <a16:creationId xmlns:a16="http://schemas.microsoft.com/office/drawing/2014/main" id="{273EBD7F-9234-4E62-AC1A-044F4079DBD8}"/>
              </a:ext>
            </a:extLst>
          </p:cNvPr>
          <p:cNvSpPr/>
          <p:nvPr/>
        </p:nvSpPr>
        <p:spPr>
          <a:xfrm>
            <a:off x="6788695" y="4542156"/>
            <a:ext cx="517728" cy="4169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98AFBF-3B8B-4C0E-8CD8-AA4E149760CE}"/>
              </a:ext>
            </a:extLst>
          </p:cNvPr>
          <p:cNvSpPr txBox="1"/>
          <p:nvPr/>
        </p:nvSpPr>
        <p:spPr>
          <a:xfrm>
            <a:off x="653751" y="5982046"/>
            <a:ext cx="8232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 this way, we do not have to collection data after each update.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821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9" grpId="0"/>
      <p:bldP spid="50" grpId="0" animBg="1"/>
      <p:bldP spid="51" grpId="0"/>
      <p:bldP spid="52" grpId="0"/>
      <p:bldP spid="5" grpId="0" animBg="1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Off-policy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Proximal Policy Optimization (PPO)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 t="-13364" b="-21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4132536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solidFill>
                  <a:srgbClr val="0000FF"/>
                </a:solidFill>
              </a:rPr>
              <a:t>actor to train </a:t>
            </a:r>
            <a:r>
              <a:rPr lang="en-US" altLang="zh-TW" dirty="0"/>
              <a:t>has to know its difference from the </a:t>
            </a:r>
            <a:r>
              <a:rPr lang="en-US" altLang="zh-TW" dirty="0">
                <a:solidFill>
                  <a:srgbClr val="FF0000"/>
                </a:solidFill>
              </a:rPr>
              <a:t>actor to interact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pic>
        <p:nvPicPr>
          <p:cNvPr id="26" name="Picture 2" descr="[圖]">
            <a:extLst>
              <a:ext uri="{FF2B5EF4-FFF2-40B4-BE49-F238E27FC236}">
                <a16:creationId xmlns:a16="http://schemas.microsoft.com/office/drawing/2014/main" id="{E615BC39-7672-498B-9E44-5C848B934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82" y="1719775"/>
            <a:ext cx="3747605" cy="456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E79B9753-9D87-4EAD-BD2A-B698FB1C10AB}"/>
              </a:ext>
            </a:extLst>
          </p:cNvPr>
          <p:cNvSpPr txBox="1"/>
          <p:nvPr/>
        </p:nvSpPr>
        <p:spPr>
          <a:xfrm>
            <a:off x="40557" y="6447702"/>
            <a:ext cx="3087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https://disp.cc/b/115-bLHe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DD4341A-2FB4-4C81-B9AE-6E1F5BC079F4}"/>
              </a:ext>
            </a:extLst>
          </p:cNvPr>
          <p:cNvSpPr txBox="1"/>
          <p:nvPr/>
        </p:nvSpPr>
        <p:spPr>
          <a:xfrm>
            <a:off x="5309358" y="6282812"/>
            <a:ext cx="3291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the actor to interact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8BE3F0D-E96A-438A-952D-71E41FE609D1}"/>
              </a:ext>
            </a:extLst>
          </p:cNvPr>
          <p:cNvSpPr txBox="1"/>
          <p:nvPr/>
        </p:nvSpPr>
        <p:spPr>
          <a:xfrm>
            <a:off x="1584274" y="5986037"/>
            <a:ext cx="3291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the actor to train</a:t>
            </a:r>
            <a:endParaRPr lang="zh-TW" altLang="en-US" sz="2400" dirty="0"/>
          </a:p>
        </p:txBody>
      </p:sp>
      <p:pic>
        <p:nvPicPr>
          <p:cNvPr id="7" name="圖形 6" descr="生氣的臉 (實心填滿) 以實心填滿">
            <a:extLst>
              <a:ext uri="{FF2B5EF4-FFF2-40B4-BE49-F238E27FC236}">
                <a16:creationId xmlns:a16="http://schemas.microsoft.com/office/drawing/2014/main" id="{7EA0E31B-91AD-46CF-BB50-234552941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4157" y="4748444"/>
            <a:ext cx="1292250" cy="1292250"/>
          </a:xfrm>
          <a:prstGeom prst="rect">
            <a:avLst/>
          </a:prstGeom>
        </p:spPr>
      </p:pic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092C2760-1A50-4A05-AD4D-5DBDEDD23314}"/>
              </a:ext>
            </a:extLst>
          </p:cNvPr>
          <p:cNvSpPr/>
          <p:nvPr/>
        </p:nvSpPr>
        <p:spPr>
          <a:xfrm>
            <a:off x="577875" y="4288221"/>
            <a:ext cx="2083019" cy="1056289"/>
          </a:xfrm>
          <a:prstGeom prst="wedgeRoundRectCallout">
            <a:avLst>
              <a:gd name="adj1" fmla="val 55610"/>
              <a:gd name="adj2" fmla="val 6548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Not apply to everyone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3B30E06-E840-4883-ADC5-FC17C7C27060}"/>
              </a:ext>
            </a:extLst>
          </p:cNvPr>
          <p:cNvSpPr txBox="1"/>
          <p:nvPr/>
        </p:nvSpPr>
        <p:spPr>
          <a:xfrm>
            <a:off x="567132" y="3227112"/>
            <a:ext cx="4579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video: https://youtu.be/OAKAZhFmYoI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68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9" grpId="0" animBg="1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302ADC-CFB7-4CDD-9A76-841F37B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Collection Training Data: </a:t>
            </a:r>
            <a:r>
              <a:rPr lang="en-US" altLang="zh-TW" b="1" dirty="0"/>
              <a:t>Exploration </a:t>
            </a:r>
            <a:endParaRPr lang="zh-TW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5A2C1-90D1-48AD-99AB-536251251262}"/>
              </a:ext>
            </a:extLst>
          </p:cNvPr>
          <p:cNvSpPr/>
          <p:nvPr/>
        </p:nvSpPr>
        <p:spPr>
          <a:xfrm>
            <a:off x="1808769" y="2381062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C8666F0-3CDA-43B5-BEB5-A7156EAA486D}"/>
              </a:ext>
            </a:extLst>
          </p:cNvPr>
          <p:cNvCxnSpPr/>
          <p:nvPr/>
        </p:nvCxnSpPr>
        <p:spPr>
          <a:xfrm>
            <a:off x="2318149" y="215577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B5DB508-8DE1-4B37-99D9-78254B95293D}"/>
              </a:ext>
            </a:extLst>
          </p:cNvPr>
          <p:cNvCxnSpPr/>
          <p:nvPr/>
        </p:nvCxnSpPr>
        <p:spPr>
          <a:xfrm>
            <a:off x="2318149" y="300391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D22FCF3-BC92-41EA-95C5-7586B52B4AAE}"/>
                  </a:ext>
                </a:extLst>
              </p:cNvPr>
              <p:cNvSpPr/>
              <p:nvPr/>
            </p:nvSpPr>
            <p:spPr>
              <a:xfrm>
                <a:off x="2056026" y="1672489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D22FCF3-BC92-41EA-95C5-7586B52B4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026" y="1672489"/>
                <a:ext cx="52424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9D338E0-B52F-46C9-ACB1-5DAC12B85076}"/>
                  </a:ext>
                </a:extLst>
              </p:cNvPr>
              <p:cNvSpPr/>
              <p:nvPr/>
            </p:nvSpPr>
            <p:spPr>
              <a:xfrm>
                <a:off x="2056026" y="3165101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9D338E0-B52F-46C9-ACB1-5DAC12B85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026" y="3165101"/>
                <a:ext cx="560603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F6D54C43-64F7-4118-BB74-292E6A903CD8}"/>
              </a:ext>
            </a:extLst>
          </p:cNvPr>
          <p:cNvSpPr/>
          <p:nvPr/>
        </p:nvSpPr>
        <p:spPr>
          <a:xfrm>
            <a:off x="3249118" y="2381062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E6F1E3A-62A8-45F6-9988-C81BE7889EC6}"/>
              </a:ext>
            </a:extLst>
          </p:cNvPr>
          <p:cNvCxnSpPr>
            <a:cxnSpLocks/>
          </p:cNvCxnSpPr>
          <p:nvPr/>
        </p:nvCxnSpPr>
        <p:spPr>
          <a:xfrm>
            <a:off x="3743278" y="3031004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C34CFEF-D9B2-427C-BA02-D76D78EF6C4B}"/>
                  </a:ext>
                </a:extLst>
              </p:cNvPr>
              <p:cNvSpPr/>
              <p:nvPr/>
            </p:nvSpPr>
            <p:spPr>
              <a:xfrm>
                <a:off x="3550037" y="3181093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C34CFEF-D9B2-427C-BA02-D76D78EF6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37" y="3181093"/>
                <a:ext cx="5313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C7DF03EA-5F2F-43B7-B851-22320E574A3F}"/>
              </a:ext>
            </a:extLst>
          </p:cNvPr>
          <p:cNvSpPr/>
          <p:nvPr/>
        </p:nvSpPr>
        <p:spPr>
          <a:xfrm>
            <a:off x="438985" y="2375276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F1159F8-D7D7-4276-991F-D55BE20DC3A8}"/>
              </a:ext>
            </a:extLst>
          </p:cNvPr>
          <p:cNvCxnSpPr/>
          <p:nvPr/>
        </p:nvCxnSpPr>
        <p:spPr>
          <a:xfrm>
            <a:off x="948342" y="3015791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7EB78CD-6EF3-41CC-B234-7DE705F9C065}"/>
                  </a:ext>
                </a:extLst>
              </p:cNvPr>
              <p:cNvSpPr/>
              <p:nvPr/>
            </p:nvSpPr>
            <p:spPr>
              <a:xfrm>
                <a:off x="710217" y="3153413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7EB78CD-6EF3-41CC-B234-7DE705F9C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7" y="3153413"/>
                <a:ext cx="52424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9415A8-36C3-41E0-AD7D-2527F019C5AE}"/>
                  </a:ext>
                </a:extLst>
              </p:cNvPr>
              <p:cNvSpPr/>
              <p:nvPr/>
            </p:nvSpPr>
            <p:spPr>
              <a:xfrm>
                <a:off x="3486796" y="1672489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9415A8-36C3-41E0-AD7D-2527F019C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96" y="1672489"/>
                <a:ext cx="560603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E8B450B-8592-4CC8-99A2-3DD6E56C4E6D}"/>
              </a:ext>
            </a:extLst>
          </p:cNvPr>
          <p:cNvCxnSpPr/>
          <p:nvPr/>
        </p:nvCxnSpPr>
        <p:spPr>
          <a:xfrm>
            <a:off x="3739448" y="213415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990F5AEF-E050-4F97-8E4F-0BD1E7E53D0B}"/>
              </a:ext>
            </a:extLst>
          </p:cNvPr>
          <p:cNvSpPr/>
          <p:nvPr/>
        </p:nvSpPr>
        <p:spPr>
          <a:xfrm>
            <a:off x="2489599" y="1918229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61811A-D691-4816-9209-96B1C0314DD4}"/>
              </a:ext>
            </a:extLst>
          </p:cNvPr>
          <p:cNvSpPr/>
          <p:nvPr/>
        </p:nvSpPr>
        <p:spPr>
          <a:xfrm>
            <a:off x="4683270" y="2397054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232B539-5F4C-4604-96FF-3E7BEA551028}"/>
              </a:ext>
            </a:extLst>
          </p:cNvPr>
          <p:cNvCxnSpPr/>
          <p:nvPr/>
        </p:nvCxnSpPr>
        <p:spPr>
          <a:xfrm>
            <a:off x="5192650" y="21717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B82C9A5-962C-4BD1-A370-FCEFB7C985F0}"/>
              </a:ext>
            </a:extLst>
          </p:cNvPr>
          <p:cNvCxnSpPr/>
          <p:nvPr/>
        </p:nvCxnSpPr>
        <p:spPr>
          <a:xfrm>
            <a:off x="5192650" y="301990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D029A3C-B93D-43C4-A1B6-B026010C52C4}"/>
                  </a:ext>
                </a:extLst>
              </p:cNvPr>
              <p:cNvSpPr/>
              <p:nvPr/>
            </p:nvSpPr>
            <p:spPr>
              <a:xfrm>
                <a:off x="4930527" y="1688481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D029A3C-B93D-43C4-A1B6-B026010C5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27" y="1688481"/>
                <a:ext cx="5313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856D9DE-E577-4607-A715-B05EA6D8B4D4}"/>
                  </a:ext>
                </a:extLst>
              </p:cNvPr>
              <p:cNvSpPr/>
              <p:nvPr/>
            </p:nvSpPr>
            <p:spPr>
              <a:xfrm>
                <a:off x="4930527" y="3181093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856D9DE-E577-4607-A715-B05EA6D8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27" y="3181093"/>
                <a:ext cx="56772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26D0C4-AC9A-46D0-9B82-47303A0EC31E}"/>
              </a:ext>
            </a:extLst>
          </p:cNvPr>
          <p:cNvSpPr txBox="1"/>
          <p:nvPr/>
        </p:nvSpPr>
        <p:spPr>
          <a:xfrm>
            <a:off x="5109629" y="4000619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644E7F47-7453-4046-A111-EF594AF78288}"/>
              </a:ext>
            </a:extLst>
          </p:cNvPr>
          <p:cNvSpPr/>
          <p:nvPr/>
        </p:nvSpPr>
        <p:spPr>
          <a:xfrm>
            <a:off x="1079950" y="1934221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BD77B566-819A-4235-91B4-8F051350239E}"/>
              </a:ext>
            </a:extLst>
          </p:cNvPr>
          <p:cNvSpPr/>
          <p:nvPr/>
        </p:nvSpPr>
        <p:spPr>
          <a:xfrm>
            <a:off x="3937248" y="1943187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1369F4-58D4-45A9-972B-9EE00DA9301B}"/>
              </a:ext>
            </a:extLst>
          </p:cNvPr>
          <p:cNvGrpSpPr/>
          <p:nvPr/>
        </p:nvGrpSpPr>
        <p:grpSpPr>
          <a:xfrm>
            <a:off x="948342" y="3626905"/>
            <a:ext cx="1345376" cy="1548715"/>
            <a:chOff x="1376289" y="3545257"/>
            <a:chExt cx="1345376" cy="154871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FF35446-6E0A-441D-83E8-40CFD1FFC9B6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CA0D3E7-2E1A-44AF-A0B8-A757B09E5CBC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F59F21C5-13BA-464B-81E9-700F98279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5EB3009D-E74D-416F-86A9-0783B33EEB8C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A314F49C-CC55-40EB-B978-84DB5E26FE19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92E3C085-865B-4FD6-A242-73E5261F6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B269D81-E5DF-43E6-B016-0A6B1982FF05}"/>
              </a:ext>
            </a:extLst>
          </p:cNvPr>
          <p:cNvGrpSpPr/>
          <p:nvPr/>
        </p:nvGrpSpPr>
        <p:grpSpPr>
          <a:xfrm>
            <a:off x="3739448" y="3670406"/>
            <a:ext cx="1345376" cy="1548715"/>
            <a:chOff x="1376289" y="3545257"/>
            <a:chExt cx="1345376" cy="1548715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68961C3-A177-4B97-9AA5-EA880E9E6161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DFB54F9D-6E82-4AA0-A5EE-00563FFCC660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9A25969D-0428-43BF-A49B-BD733D4D8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5818BC86-CF51-4BED-8AC3-82AC8E89EBA0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90F2986-9340-471B-9344-50AD1AA54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1107B959-DBA5-4D20-A480-2FA3DC9C00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B98E7AA-D070-48FD-9115-747923DCF427}"/>
              </a:ext>
            </a:extLst>
          </p:cNvPr>
          <p:cNvSpPr txBox="1"/>
          <p:nvPr/>
        </p:nvSpPr>
        <p:spPr>
          <a:xfrm>
            <a:off x="565527" y="5309147"/>
            <a:ext cx="561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actor needs to have randomness during data collection.</a:t>
            </a:r>
            <a:endParaRPr lang="zh-TW" altLang="en-US" sz="2400" dirty="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40E82F3D-206C-4354-85E5-9DF3EF9CBA71}"/>
              </a:ext>
            </a:extLst>
          </p:cNvPr>
          <p:cNvSpPr/>
          <p:nvPr/>
        </p:nvSpPr>
        <p:spPr>
          <a:xfrm>
            <a:off x="1790580" y="2270176"/>
            <a:ext cx="1084138" cy="8293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804EE332-0FD0-4F34-AE35-C383AED1DC62}"/>
              </a:ext>
            </a:extLst>
          </p:cNvPr>
          <p:cNvSpPr/>
          <p:nvPr/>
        </p:nvSpPr>
        <p:spPr>
          <a:xfrm>
            <a:off x="4656552" y="2296351"/>
            <a:ext cx="1084138" cy="8293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68202913-FAD6-47A3-BACB-5C7DCBD5C3B5}"/>
              </a:ext>
            </a:extLst>
          </p:cNvPr>
          <p:cNvSpPr txBox="1"/>
          <p:nvPr/>
        </p:nvSpPr>
        <p:spPr>
          <a:xfrm>
            <a:off x="6345019" y="2048598"/>
            <a:ext cx="2466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Enlarge output entropy</a:t>
            </a:r>
            <a:endParaRPr lang="zh-TW" altLang="en-US" sz="28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2A1982E-14CA-4654-B94B-229CEAF2721D}"/>
              </a:ext>
            </a:extLst>
          </p:cNvPr>
          <p:cNvSpPr txBox="1"/>
          <p:nvPr/>
        </p:nvSpPr>
        <p:spPr>
          <a:xfrm>
            <a:off x="6345019" y="3099547"/>
            <a:ext cx="27589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Add noises onto parameters</a:t>
            </a:r>
            <a:endParaRPr lang="zh-TW" altLang="en-US" sz="2800" dirty="0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7417227-E8EF-48D4-9D68-89611C913F8D}"/>
              </a:ext>
            </a:extLst>
          </p:cNvPr>
          <p:cNvCxnSpPr>
            <a:stCxn id="68" idx="1"/>
            <a:endCxn id="66" idx="3"/>
          </p:cNvCxnSpPr>
          <p:nvPr/>
        </p:nvCxnSpPr>
        <p:spPr>
          <a:xfrm flipH="1">
            <a:off x="5740690" y="2525652"/>
            <a:ext cx="604329" cy="18538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963FDD4D-F118-48E6-8587-37362A754CF6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5810087" y="2889929"/>
            <a:ext cx="534932" cy="68667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89AC1B2B-703D-4B7A-95F9-A3A6FF5E7DD1}"/>
              </a:ext>
            </a:extLst>
          </p:cNvPr>
          <p:cNvSpPr txBox="1"/>
          <p:nvPr/>
        </p:nvSpPr>
        <p:spPr>
          <a:xfrm>
            <a:off x="6182913" y="4406607"/>
            <a:ext cx="2740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Suppose your actor always takes “left”.</a:t>
            </a:r>
            <a:endParaRPr lang="zh-TW" altLang="en-US" sz="24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7286165-F97F-4D20-8042-570C022D88FE}"/>
              </a:ext>
            </a:extLst>
          </p:cNvPr>
          <p:cNvSpPr txBox="1"/>
          <p:nvPr/>
        </p:nvSpPr>
        <p:spPr>
          <a:xfrm>
            <a:off x="6234058" y="5261013"/>
            <a:ext cx="2758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never know what would happen if taking “fire”.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549AA5E-200E-4279-95FC-231CF725B971}"/>
              </a:ext>
            </a:extLst>
          </p:cNvPr>
          <p:cNvSpPr txBox="1"/>
          <p:nvPr/>
        </p:nvSpPr>
        <p:spPr>
          <a:xfrm>
            <a:off x="565527" y="6140144"/>
            <a:ext cx="561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major reason why we sample actions. </a:t>
            </a:r>
            <a:r>
              <a:rPr lang="en-US" altLang="zh-TW" sz="2400" dirty="0">
                <a:sym typeface="Wingdings" panose="05000000000000000000" pitchFamily="2" charset="2"/>
              </a:rPr>
              <a:t>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771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 animBg="1"/>
      <p:bldP spid="66" grpId="0" animBg="1"/>
      <p:bldP spid="68" grpId="0"/>
      <p:bldP spid="70" grpId="0"/>
      <p:bldP spid="76" grpId="0"/>
      <p:bldP spid="77" grpId="0"/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4CFF8-4D2D-4EF9-B319-97CC7345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DeepMind - PPO</a:t>
            </a:r>
            <a:endParaRPr lang="zh-TW" altLang="en-US" dirty="0"/>
          </a:p>
        </p:txBody>
      </p:sp>
      <p:pic>
        <p:nvPicPr>
          <p:cNvPr id="4" name="Google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EB1A9AB0-74F0-4881-8CDB-FEA5B51A7B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DDBB35-414C-4AF6-ACB6-3C150FF20EAB}"/>
              </a:ext>
            </a:extLst>
          </p:cNvPr>
          <p:cNvSpPr/>
          <p:nvPr/>
        </p:nvSpPr>
        <p:spPr>
          <a:xfrm>
            <a:off x="5303509" y="843241"/>
            <a:ext cx="3211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https://youtu.be/gn4nRCC9TwQ</a:t>
            </a:r>
          </a:p>
        </p:txBody>
      </p:sp>
    </p:spTree>
    <p:extLst>
      <p:ext uri="{BB962C8B-B14F-4D97-AF65-F5344CB8AC3E}">
        <p14:creationId xmlns:p14="http://schemas.microsoft.com/office/powerpoint/2010/main" val="339641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66446-8494-4F76-AAE3-99F24193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OpenAI</a:t>
            </a:r>
            <a:r>
              <a:rPr lang="en-US" altLang="zh-TW" dirty="0"/>
              <a:t> - PPO</a:t>
            </a:r>
            <a:endParaRPr lang="zh-TW" altLang="en-US" dirty="0"/>
          </a:p>
        </p:txBody>
      </p:sp>
      <p:pic>
        <p:nvPicPr>
          <p:cNvPr id="4" name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DEF11252-A2CC-462E-8A1E-83DF422052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8100" y="1825625"/>
            <a:ext cx="6527800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DF32B5-C040-4A5C-B64E-C1F65BEBC5CE}"/>
              </a:ext>
            </a:extLst>
          </p:cNvPr>
          <p:cNvSpPr/>
          <p:nvPr/>
        </p:nvSpPr>
        <p:spPr>
          <a:xfrm>
            <a:off x="5794513" y="681037"/>
            <a:ext cx="2720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https://blog.openai.com/openai-baselines-ppo/</a:t>
            </a:r>
          </a:p>
        </p:txBody>
      </p:sp>
    </p:spTree>
    <p:extLst>
      <p:ext uri="{BB962C8B-B14F-4D97-AF65-F5344CB8AC3E}">
        <p14:creationId xmlns:p14="http://schemas.microsoft.com/office/powerpoint/2010/main" val="254701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3671205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9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4454" y="4080912"/>
            <a:ext cx="381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Critic: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Given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, how good it is when observing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(and taking action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sz="2400" dirty="0"/>
                  <a:t>) </a:t>
                </a:r>
              </a:p>
              <a:p>
                <a:r>
                  <a:rPr lang="en-US" altLang="zh-TW" sz="2400" dirty="0"/>
                  <a:t>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When using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, the discounted </a:t>
                </a:r>
                <a:r>
                  <a:rPr lang="en-US" altLang="zh-TW" sz="2400" i="1" dirty="0"/>
                  <a:t>cumulated</a:t>
                </a:r>
                <a:r>
                  <a:rPr lang="en-US" altLang="zh-TW" sz="2400" dirty="0"/>
                  <a:t> reward expects to be obtained after seeing s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290" y="3565363"/>
            <a:ext cx="2496870" cy="1650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72218" y="3856603"/>
                <a:ext cx="1185036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218" y="3856603"/>
                <a:ext cx="1185036" cy="1358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12508" y="4305221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endParaRPr lang="zh-TW" altLang="en-US" sz="2400" dirty="0"/>
          </a:p>
        </p:txBody>
      </p:sp>
      <p:cxnSp>
        <p:nvCxnSpPr>
          <p:cNvPr id="9" name="直線單箭頭接點 8"/>
          <p:cNvCxnSpPr>
            <a:stCxn id="5" idx="3"/>
          </p:cNvCxnSpPr>
          <p:nvPr/>
        </p:nvCxnSpPr>
        <p:spPr>
          <a:xfrm>
            <a:off x="2557254" y="4536053"/>
            <a:ext cx="774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57254" y="4006920"/>
                <a:ext cx="102938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54" y="4006920"/>
                <a:ext cx="1029384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2585068" y="4603521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2" name="箭號: 向右 11"/>
          <p:cNvSpPr/>
          <p:nvPr/>
        </p:nvSpPr>
        <p:spPr>
          <a:xfrm>
            <a:off x="927272" y="4248069"/>
            <a:ext cx="377064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07454" y="5304194"/>
                <a:ext cx="190584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large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454" y="5304194"/>
                <a:ext cx="1905843" cy="477888"/>
              </a:xfrm>
              <a:prstGeom prst="rect">
                <a:avLst/>
              </a:prstGeom>
              <a:blipFill>
                <a:blip r:embed="rId7"/>
                <a:stretch>
                  <a:fillRect l="-962" t="-6329" r="-3846" b="-278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943" y="3565363"/>
            <a:ext cx="2483623" cy="1655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534677" y="5304193"/>
                <a:ext cx="220438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smaller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77" y="5304193"/>
                <a:ext cx="2204386" cy="477888"/>
              </a:xfrm>
              <a:prstGeom prst="rect">
                <a:avLst/>
              </a:prstGeom>
              <a:blipFill>
                <a:blip r:embed="rId9"/>
                <a:stretch>
                  <a:fillRect l="-829" t="-6329" r="-2762" b="-278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822B36ED-D4A3-408D-A9E7-42A17AE0AC3E}"/>
              </a:ext>
            </a:extLst>
          </p:cNvPr>
          <p:cNvSpPr txBox="1"/>
          <p:nvPr/>
        </p:nvSpPr>
        <p:spPr>
          <a:xfrm>
            <a:off x="855454" y="5997375"/>
            <a:ext cx="759432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output values of a critic depend on the actor evaluated.</a:t>
            </a:r>
            <a:endParaRPr lang="zh-TW" altLang="en-US" sz="24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187E855-1D12-4D36-B054-008A63B2E57E}"/>
              </a:ext>
            </a:extLst>
          </p:cNvPr>
          <p:cNvSpPr/>
          <p:nvPr/>
        </p:nvSpPr>
        <p:spPr>
          <a:xfrm>
            <a:off x="2945822" y="2512828"/>
            <a:ext cx="252248" cy="4778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E163EEE-CBC1-4B5E-8BFF-584D01719709}"/>
                  </a:ext>
                </a:extLst>
              </p:cNvPr>
              <p:cNvSpPr txBox="1"/>
              <p:nvPr/>
            </p:nvSpPr>
            <p:spPr>
              <a:xfrm>
                <a:off x="4347734" y="812463"/>
                <a:ext cx="41676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E163EEE-CBC1-4B5E-8BFF-584D0171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34" y="812463"/>
                <a:ext cx="416761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7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5" grpId="0" animBg="1"/>
      <p:bldP spid="6" grpId="0"/>
      <p:bldP spid="10" grpId="0"/>
      <p:bldP spid="11" grpId="0"/>
      <p:bldP spid="12" grpId="0" animBg="1"/>
      <p:bldP spid="13" grpId="0"/>
      <p:bldP spid="16" grpId="0"/>
      <p:bldP spid="8" grpId="0" animBg="1"/>
      <p:bldP spid="14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Monte-Carlo (MC)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blipFill>
                <a:blip r:embed="rId4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blipFill>
                <a:blip r:embed="rId5"/>
                <a:stretch>
                  <a:fillRect l="-2355" t="-5882" r="-15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blipFill>
                <a:blip r:embed="rId6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28650" y="5115134"/>
                <a:ext cx="3885292" cy="84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15134"/>
                <a:ext cx="3885292" cy="842923"/>
              </a:xfrm>
              <a:prstGeom prst="rect">
                <a:avLst/>
              </a:prstGeom>
              <a:blipFill>
                <a:blip r:embed="rId7"/>
                <a:stretch>
                  <a:fillRect l="-2355" t="-5797" r="-157" b="-14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6448041" y="381517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781033" y="3563142"/>
                <a:ext cx="116884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3563142"/>
                <a:ext cx="1168846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cxnSpLocks/>
          </p:cNvCxnSpPr>
          <p:nvPr/>
        </p:nvCxnSpPr>
        <p:spPr>
          <a:xfrm>
            <a:off x="5322275" y="379397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917166" y="3338832"/>
            <a:ext cx="542008" cy="910282"/>
            <a:chOff x="4892122" y="3228766"/>
            <a:chExt cx="542008" cy="910282"/>
          </a:xfrm>
        </p:grpSpPr>
        <p:sp>
          <p:nvSpPr>
            <p:cNvPr id="8" name="矩形 7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7850892" y="382300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6448041" y="553414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781033" y="5282112"/>
                <a:ext cx="116903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5282112"/>
                <a:ext cx="1169038" cy="477888"/>
              </a:xfrm>
              <a:prstGeom prst="rect">
                <a:avLst/>
              </a:prstGeom>
              <a:blipFill>
                <a:blip r:embed="rId1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22275" y="551294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4917166" y="5057802"/>
            <a:ext cx="542008" cy="910282"/>
            <a:chOff x="4892122" y="3228766"/>
            <a:chExt cx="542008" cy="910282"/>
          </a:xfrm>
        </p:grpSpPr>
        <p:sp>
          <p:nvSpPr>
            <p:cNvPr id="27" name="矩形 2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7865406" y="554197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180469" y="5282108"/>
                <a:ext cx="591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69" y="5282108"/>
                <a:ext cx="591957" cy="461665"/>
              </a:xfrm>
              <a:prstGeom prst="rect">
                <a:avLst/>
              </a:prstGeom>
              <a:blipFill>
                <a:blip r:embed="rId1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B0A5CE4-BC2D-45E8-B392-23FAAB432F95}"/>
                  </a:ext>
                </a:extLst>
              </p:cNvPr>
              <p:cNvSpPr txBox="1"/>
              <p:nvPr/>
            </p:nvSpPr>
            <p:spPr>
              <a:xfrm>
                <a:off x="345165" y="2249290"/>
                <a:ext cx="9623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TW" sz="2400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to interact with the environment.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B0A5CE4-BC2D-45E8-B392-23FAAB432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5" y="2249290"/>
                <a:ext cx="9623587" cy="461665"/>
              </a:xfrm>
              <a:prstGeom prst="rect">
                <a:avLst/>
              </a:prstGeom>
              <a:blipFill>
                <a:blip r:embed="rId1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2" grpId="0"/>
      <p:bldP spid="9" grpId="0" animBg="1"/>
      <p:bldP spid="21" grpId="0"/>
      <p:bldP spid="23" grpId="0"/>
      <p:bldP spid="24" grpId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Temporal-difference (TD) approach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82305" y="2316336"/>
                <a:ext cx="27551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05" y="2316336"/>
                <a:ext cx="275517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>
            <a:cxnSpLocks/>
          </p:cNvCxnSpPr>
          <p:nvPr/>
        </p:nvCxnSpPr>
        <p:spPr>
          <a:xfrm>
            <a:off x="2544376" y="422341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877368" y="3971375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68" y="3971375"/>
                <a:ext cx="1133772" cy="477888"/>
              </a:xfrm>
              <a:prstGeom prst="rect">
                <a:avLst/>
              </a:prstGeom>
              <a:blipFill>
                <a:blip r:embed="rId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10495" y="3522758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495" y="3522758"/>
                <a:ext cx="820965" cy="1358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>
            <a:cxnSpLocks/>
          </p:cNvCxnSpPr>
          <p:nvPr/>
        </p:nvCxnSpPr>
        <p:spPr>
          <a:xfrm>
            <a:off x="1418610" y="4202206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13501" y="3747065"/>
            <a:ext cx="506934" cy="910282"/>
            <a:chOff x="4892122" y="3228766"/>
            <a:chExt cx="506934" cy="910282"/>
          </a:xfrm>
        </p:grpSpPr>
        <p:sp>
          <p:nvSpPr>
            <p:cNvPr id="10" name="矩形 9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544376" y="594238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877368" y="5690345"/>
                <a:ext cx="14271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68" y="5690345"/>
                <a:ext cx="1427122" cy="477888"/>
              </a:xfrm>
              <a:prstGeom prst="rect">
                <a:avLst/>
              </a:prstGeom>
              <a:blipFill>
                <a:blip r:embed="rId8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810495" y="5241728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495" y="5241728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1418610" y="5921176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771669" y="5466035"/>
            <a:ext cx="800284" cy="910282"/>
            <a:chOff x="4650290" y="3228766"/>
            <a:chExt cx="800284" cy="910282"/>
          </a:xfrm>
        </p:grpSpPr>
        <p:sp>
          <p:nvSpPr>
            <p:cNvPr id="17" name="矩形 1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416057" y="2651324"/>
                <a:ext cx="430214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57" y="2651324"/>
                <a:ext cx="4302140" cy="477888"/>
              </a:xfrm>
              <a:prstGeom prst="rect">
                <a:avLst/>
              </a:prstGeom>
              <a:blipFill>
                <a:blip r:embed="rId11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060855" y="4849099"/>
                <a:ext cx="284353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855" y="4849099"/>
                <a:ext cx="2843535" cy="477888"/>
              </a:xfrm>
              <a:prstGeom prst="rect">
                <a:avLst/>
              </a:prstGeom>
              <a:blipFill>
                <a:blip r:embed="rId1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cxnSpLocks/>
          </p:cNvCxnSpPr>
          <p:nvPr/>
        </p:nvCxnSpPr>
        <p:spPr>
          <a:xfrm>
            <a:off x="7776749" y="510896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109741" y="4849099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741" y="4849099"/>
                <a:ext cx="483850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/>
          <p:cNvSpPr/>
          <p:nvPr/>
        </p:nvSpPr>
        <p:spPr>
          <a:xfrm>
            <a:off x="4205912" y="4910686"/>
            <a:ext cx="429786" cy="4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</a:t>
            </a:r>
            <a:endParaRPr lang="zh-TW" altLang="en-US" sz="2400" dirty="0"/>
          </a:p>
        </p:txBody>
      </p:sp>
      <p:cxnSp>
        <p:nvCxnSpPr>
          <p:cNvPr id="24" name="直線單箭頭接點 23"/>
          <p:cNvCxnSpPr>
            <a:cxnSpLocks/>
            <a:endCxn id="23" idx="1"/>
          </p:cNvCxnSpPr>
          <p:nvPr/>
        </p:nvCxnSpPr>
        <p:spPr>
          <a:xfrm>
            <a:off x="3647837" y="4434476"/>
            <a:ext cx="621016" cy="539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23" idx="3"/>
          </p:cNvCxnSpPr>
          <p:nvPr/>
        </p:nvCxnSpPr>
        <p:spPr>
          <a:xfrm flipV="1">
            <a:off x="3780755" y="5277531"/>
            <a:ext cx="488098" cy="469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V="1">
            <a:off x="4660689" y="5122076"/>
            <a:ext cx="419933" cy="3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FB513E9-A2E6-41C8-A483-C6FE76988112}"/>
                  </a:ext>
                </a:extLst>
              </p:cNvPr>
              <p:cNvSpPr/>
              <p:nvPr/>
            </p:nvSpPr>
            <p:spPr>
              <a:xfrm>
                <a:off x="4416057" y="3788671"/>
                <a:ext cx="354289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FB513E9-A2E6-41C8-A483-C6FE76988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57" y="3788671"/>
                <a:ext cx="3542893" cy="477888"/>
              </a:xfrm>
              <a:prstGeom prst="rect">
                <a:avLst/>
              </a:prstGeom>
              <a:blipFill>
                <a:blip r:embed="rId14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16A3BA6-D842-4343-B132-FEFF04BD7DE5}"/>
                  </a:ext>
                </a:extLst>
              </p:cNvPr>
              <p:cNvSpPr/>
              <p:nvPr/>
            </p:nvSpPr>
            <p:spPr>
              <a:xfrm>
                <a:off x="4394690" y="3180077"/>
                <a:ext cx="403969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16A3BA6-D842-4343-B132-FEFF04BD7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90" y="3180077"/>
                <a:ext cx="4039696" cy="477888"/>
              </a:xfrm>
              <a:prstGeom prst="rect">
                <a:avLst/>
              </a:prstGeom>
              <a:blipFill>
                <a:blip r:embed="rId15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EA3DF52-2DBE-4B1C-90D3-13E0A68CA4F6}"/>
                  </a:ext>
                </a:extLst>
              </p:cNvPr>
              <p:cNvSpPr/>
              <p:nvPr/>
            </p:nvSpPr>
            <p:spPr>
              <a:xfrm>
                <a:off x="3369721" y="5128398"/>
                <a:ext cx="711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EA3DF52-2DBE-4B1C-90D3-13E0A68CA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721" y="5128398"/>
                <a:ext cx="711798" cy="461665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B7FB31B3-DA96-4B45-A9D0-480A9646BD1B}"/>
              </a:ext>
            </a:extLst>
          </p:cNvPr>
          <p:cNvSpPr txBox="1"/>
          <p:nvPr/>
        </p:nvSpPr>
        <p:spPr>
          <a:xfrm>
            <a:off x="5995628" y="2324560"/>
            <a:ext cx="314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(ignore the expectation here)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37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3" grpId="0"/>
      <p:bldP spid="14" grpId="0" animBg="1"/>
      <p:bldP spid="19" grpId="0"/>
      <p:bldP spid="20" grpId="0"/>
      <p:bldP spid="22" grpId="0"/>
      <p:bldP spid="23" grpId="0" animBg="1"/>
      <p:bldP spid="29" grpId="0"/>
      <p:bldP spid="30" grpId="0"/>
      <p:bldP spid="31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14242" y="2743333"/>
            <a:ext cx="0" cy="3220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514242" y="5946890"/>
            <a:ext cx="33430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08661" y="2753089"/>
            <a:ext cx="242872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9993" y="2238721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Observation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6444343" y="2743333"/>
            <a:ext cx="202705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858573" y="224397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8471401" y="2714829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336279" y="6002231"/>
            <a:ext cx="313512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62330" y="4521585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63124" y="2822826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Function 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79" y="1657036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/>
          <p:cNvSpPr txBox="1"/>
          <p:nvPr/>
        </p:nvSpPr>
        <p:spPr>
          <a:xfrm>
            <a:off x="6613896" y="2764271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Function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636279" y="2478567"/>
            <a:ext cx="245094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 =   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 Observation 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024473" y="1982713"/>
            <a:ext cx="1649754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4579805" y="3653823"/>
            <a:ext cx="0" cy="162430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35C9C05-CE7B-4016-A0D4-5888E986059B}"/>
              </a:ext>
            </a:extLst>
          </p:cNvPr>
          <p:cNvSpPr txBox="1"/>
          <p:nvPr/>
        </p:nvSpPr>
        <p:spPr>
          <a:xfrm>
            <a:off x="962464" y="3983756"/>
            <a:ext cx="33430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 policy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maximizing total reward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CE133A4-3853-46BD-8EF2-F905E7A83F48}"/>
              </a:ext>
            </a:extLst>
          </p:cNvPr>
          <p:cNvCxnSpPr>
            <a:cxnSpLocks/>
          </p:cNvCxnSpPr>
          <p:nvPr/>
        </p:nvCxnSpPr>
        <p:spPr>
          <a:xfrm flipH="1">
            <a:off x="2927898" y="3367570"/>
            <a:ext cx="745669" cy="52778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4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1" grpId="0"/>
      <p:bldP spid="24" grpId="0"/>
      <p:bldP spid="42" grpId="0"/>
      <p:bldP spid="44" grpId="0"/>
      <p:bldP spid="4" grpId="0" animBg="1"/>
      <p:bldP spid="45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 </a:t>
            </a:r>
            <a:r>
              <a:rPr lang="en-US" altLang="zh-TW" dirty="0" err="1"/>
              <a:t>v.s</a:t>
            </a:r>
            <a:r>
              <a:rPr lang="en-US" altLang="zh-TW" dirty="0"/>
              <a:t>. TD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dirty="0"/>
                  <a:t>The critic has observed the following 8 episodes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b="0" dirty="0"/>
                  <a:t>, 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780374" y="612408"/>
            <a:ext cx="173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[Sutton, v2, Example 6.4]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42815" y="5643484"/>
                <a:ext cx="38211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400" dirty="0"/>
                  <a:t> = 1, and the actions are ignored here.)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15" y="5643484"/>
                <a:ext cx="3821125" cy="830997"/>
              </a:xfrm>
              <a:prstGeom prst="rect">
                <a:avLst/>
              </a:prstGeom>
              <a:blipFill>
                <a:blip r:embed="rId4"/>
                <a:stretch>
                  <a:fillRect l="-23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572000" y="3396959"/>
                <a:ext cx="185185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96959"/>
                <a:ext cx="1851854" cy="542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72000" y="2738803"/>
                <a:ext cx="2374433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=3/4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38803"/>
                <a:ext cx="2374433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440914" y="3395145"/>
            <a:ext cx="67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59066" y="3391517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14687" y="4270045"/>
            <a:ext cx="1848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Monte-Carlo: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936430" y="4890913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Temporal-difference: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77185" y="4255531"/>
                <a:ext cx="1998111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85" y="4255531"/>
                <a:ext cx="1998111" cy="542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01028" y="5470671"/>
                <a:ext cx="347723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28" y="5470671"/>
                <a:ext cx="3477234" cy="542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6312510" y="5923292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68194" y="5923292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06591" y="5872240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0CC4EC6F-72BA-4EC3-8B27-9A9AB2D9681E}"/>
              </a:ext>
            </a:extLst>
          </p:cNvPr>
          <p:cNvGrpSpPr/>
          <p:nvPr/>
        </p:nvGrpSpPr>
        <p:grpSpPr>
          <a:xfrm>
            <a:off x="79927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C3EF061-7BD8-4C9E-8B89-05D8B6347C4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04A4E272-08E7-4B56-A61D-36B803B552F9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F6641742-4BD2-413C-AD33-8BA1A9E28904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3BB4BCE4-9204-437F-A6E6-9F9761EF31C3}"/>
              </a:ext>
            </a:extLst>
          </p:cNvPr>
          <p:cNvGrpSpPr/>
          <p:nvPr/>
        </p:nvGrpSpPr>
        <p:grpSpPr>
          <a:xfrm>
            <a:off x="171605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84E3D7A-4913-4D4F-B5F5-F4F4BE3EA9AE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1DC2D0E0-1E10-47C6-B70D-857B5D6942ED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E4963F19-9927-4A5A-9F6A-45943838C6A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15900DC-12B4-4705-BB6C-D1E1A5485931}"/>
              </a:ext>
            </a:extLst>
          </p:cNvPr>
          <p:cNvGrpSpPr/>
          <p:nvPr/>
        </p:nvGrpSpPr>
        <p:grpSpPr>
          <a:xfrm>
            <a:off x="2580907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1FB33D0D-B018-4034-851A-512681D9466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4385A79-271B-428E-A0BC-D845413673A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4D735C8F-5106-41A5-A33C-04E30201BE4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FF3BF4A-7426-47C1-8F2E-CBE4CA5DEABC}"/>
              </a:ext>
            </a:extLst>
          </p:cNvPr>
          <p:cNvGrpSpPr/>
          <p:nvPr/>
        </p:nvGrpSpPr>
        <p:grpSpPr>
          <a:xfrm>
            <a:off x="4259851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13F749D8-ED5B-4931-9918-10996BC388C3}"/>
              </a:ext>
            </a:extLst>
          </p:cNvPr>
          <p:cNvSpPr txBox="1"/>
          <p:nvPr/>
        </p:nvSpPr>
        <p:spPr>
          <a:xfrm>
            <a:off x="3363472" y="2553969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2AABF425-D0A3-49EF-A945-A846AA993AFD}"/>
              </a:ext>
            </a:extLst>
          </p:cNvPr>
          <p:cNvSpPr/>
          <p:nvPr/>
        </p:nvSpPr>
        <p:spPr>
          <a:xfrm>
            <a:off x="516813" y="1957260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5889E52-9B1D-458A-8F47-B8F8D8C32E64}"/>
              </a:ext>
            </a:extLst>
          </p:cNvPr>
          <p:cNvGrpSpPr/>
          <p:nvPr/>
        </p:nvGrpSpPr>
        <p:grpSpPr>
          <a:xfrm>
            <a:off x="1136401" y="4762062"/>
            <a:ext cx="3556101" cy="1358900"/>
            <a:chOff x="474454" y="4597587"/>
            <a:chExt cx="3556101" cy="1358900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B8D078E-6DF1-4DA1-9324-D86317114134}"/>
                </a:ext>
              </a:extLst>
            </p:cNvPr>
            <p:cNvSpPr/>
            <p:nvPr/>
          </p:nvSpPr>
          <p:spPr>
            <a:xfrm>
              <a:off x="474454" y="482189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7C647D1-8868-45D6-92E0-138A937D49BB}"/>
                </a:ext>
              </a:extLst>
            </p:cNvPr>
            <p:cNvSpPr/>
            <p:nvPr/>
          </p:nvSpPr>
          <p:spPr>
            <a:xfrm>
              <a:off x="512508" y="5046205"/>
              <a:ext cx="3048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9F07D6E9-F7D9-4033-9BBB-21E970AF04B9}"/>
                </a:ext>
              </a:extLst>
            </p:cNvPr>
            <p:cNvCxnSpPr>
              <a:cxnSpLocks/>
            </p:cNvCxnSpPr>
            <p:nvPr/>
          </p:nvCxnSpPr>
          <p:spPr>
            <a:xfrm>
              <a:off x="2252454" y="5277037"/>
              <a:ext cx="774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/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箭號: 向右 109">
              <a:extLst>
                <a:ext uri="{FF2B5EF4-FFF2-40B4-BE49-F238E27FC236}">
                  <a16:creationId xmlns:a16="http://schemas.microsoft.com/office/drawing/2014/main" id="{3A40D68C-5DC4-4705-8620-55DEC5C1034C}"/>
                </a:ext>
              </a:extLst>
            </p:cNvPr>
            <p:cNvSpPr/>
            <p:nvPr/>
          </p:nvSpPr>
          <p:spPr>
            <a:xfrm>
              <a:off x="927272" y="4989053"/>
              <a:ext cx="377064" cy="5966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/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13917C50-460C-4333-A9FE-2AAFFAA95730}"/>
              </a:ext>
            </a:extLst>
          </p:cNvPr>
          <p:cNvSpPr/>
          <p:nvPr/>
        </p:nvSpPr>
        <p:spPr>
          <a:xfrm>
            <a:off x="2450934" y="4035646"/>
            <a:ext cx="682797" cy="4735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EEB65C11-8AC2-4F47-859F-ECF1C9CF6396}"/>
              </a:ext>
            </a:extLst>
          </p:cNvPr>
          <p:cNvSpPr/>
          <p:nvPr/>
        </p:nvSpPr>
        <p:spPr>
          <a:xfrm>
            <a:off x="532013" y="4514968"/>
            <a:ext cx="4520637" cy="181411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0BF16C3-C3AC-401C-8DB5-AE7876C1EADB}"/>
              </a:ext>
            </a:extLst>
          </p:cNvPr>
          <p:cNvSpPr txBox="1"/>
          <p:nvPr/>
        </p:nvSpPr>
        <p:spPr>
          <a:xfrm>
            <a:off x="5420202" y="2152317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/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blipFill>
                <a:blip r:embed="rId2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/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/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/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字方塊 77">
            <a:extLst>
              <a:ext uri="{FF2B5EF4-FFF2-40B4-BE49-F238E27FC236}">
                <a16:creationId xmlns:a16="http://schemas.microsoft.com/office/drawing/2014/main" id="{B18FDE0B-6029-4046-92A8-0157CD678740}"/>
              </a:ext>
            </a:extLst>
          </p:cNvPr>
          <p:cNvSpPr txBox="1"/>
          <p:nvPr/>
        </p:nvSpPr>
        <p:spPr>
          <a:xfrm rot="5400000">
            <a:off x="5540229" y="4403164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/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blipFill>
                <a:blip r:embed="rId3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>
            <a:extLst>
              <a:ext uri="{FF2B5EF4-FFF2-40B4-BE49-F238E27FC236}">
                <a16:creationId xmlns:a16="http://schemas.microsoft.com/office/drawing/2014/main" id="{B218A395-3572-436E-868B-8D67825B2E29}"/>
              </a:ext>
            </a:extLst>
          </p:cNvPr>
          <p:cNvSpPr txBox="1"/>
          <p:nvPr/>
        </p:nvSpPr>
        <p:spPr>
          <a:xfrm rot="5400000">
            <a:off x="6526161" y="4401751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/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blipFill>
                <a:blip r:embed="rId3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/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/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/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/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/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/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blipFill>
                <a:blip r:embed="rId39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EB1C554-6FC5-4445-8573-D8194493D41F}"/>
                  </a:ext>
                </a:extLst>
              </p:cNvPr>
              <p:cNvSpPr txBox="1"/>
              <p:nvPr/>
            </p:nvSpPr>
            <p:spPr>
              <a:xfrm>
                <a:off x="7724836" y="2759757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EB1C554-6FC5-4445-8573-D8194493D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836" y="2759757"/>
                <a:ext cx="682797" cy="46166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73CB536-86F1-49A4-8D74-F1827035027C}"/>
                  </a:ext>
                </a:extLst>
              </p:cNvPr>
              <p:cNvSpPr txBox="1"/>
              <p:nvPr/>
            </p:nvSpPr>
            <p:spPr>
              <a:xfrm>
                <a:off x="7749249" y="3317630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73CB536-86F1-49A4-8D74-F1827035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49" y="3317630"/>
                <a:ext cx="682797" cy="4616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7525C84-BAB3-4DE1-944F-F3C3AA6ECEB7}"/>
                  </a:ext>
                </a:extLst>
              </p:cNvPr>
              <p:cNvSpPr txBox="1"/>
              <p:nvPr/>
            </p:nvSpPr>
            <p:spPr>
              <a:xfrm>
                <a:off x="7749249" y="3825633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7525C84-BAB3-4DE1-944F-F3C3AA6E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49" y="3825633"/>
                <a:ext cx="682797" cy="46166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E1C6BC3-93BF-4D66-A085-6660C061820E}"/>
                  </a:ext>
                </a:extLst>
              </p:cNvPr>
              <p:cNvSpPr txBox="1"/>
              <p:nvPr/>
            </p:nvSpPr>
            <p:spPr>
              <a:xfrm>
                <a:off x="7725446" y="5060908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E1C6BC3-93BF-4D66-A085-6660C0618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46" y="5060908"/>
                <a:ext cx="682797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59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0CC4EC6F-72BA-4EC3-8B27-9A9AB2D9681E}"/>
              </a:ext>
            </a:extLst>
          </p:cNvPr>
          <p:cNvGrpSpPr/>
          <p:nvPr/>
        </p:nvGrpSpPr>
        <p:grpSpPr>
          <a:xfrm>
            <a:off x="79927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C3EF061-7BD8-4C9E-8B89-05D8B6347C4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04A4E272-08E7-4B56-A61D-36B803B552F9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F6641742-4BD2-413C-AD33-8BA1A9E28904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3BB4BCE4-9204-437F-A6E6-9F9761EF31C3}"/>
              </a:ext>
            </a:extLst>
          </p:cNvPr>
          <p:cNvGrpSpPr/>
          <p:nvPr/>
        </p:nvGrpSpPr>
        <p:grpSpPr>
          <a:xfrm>
            <a:off x="171605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84E3D7A-4913-4D4F-B5F5-F4F4BE3EA9AE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1DC2D0E0-1E10-47C6-B70D-857B5D6942ED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E4963F19-9927-4A5A-9F6A-45943838C6A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15900DC-12B4-4705-BB6C-D1E1A5485931}"/>
              </a:ext>
            </a:extLst>
          </p:cNvPr>
          <p:cNvGrpSpPr/>
          <p:nvPr/>
        </p:nvGrpSpPr>
        <p:grpSpPr>
          <a:xfrm>
            <a:off x="2580907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1FB33D0D-B018-4034-851A-512681D9466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4385A79-271B-428E-A0BC-D845413673A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4D735C8F-5106-41A5-A33C-04E30201BE4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FF3BF4A-7426-47C1-8F2E-CBE4CA5DEABC}"/>
              </a:ext>
            </a:extLst>
          </p:cNvPr>
          <p:cNvGrpSpPr/>
          <p:nvPr/>
        </p:nvGrpSpPr>
        <p:grpSpPr>
          <a:xfrm>
            <a:off x="4259851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13F749D8-ED5B-4931-9918-10996BC388C3}"/>
              </a:ext>
            </a:extLst>
          </p:cNvPr>
          <p:cNvSpPr txBox="1"/>
          <p:nvPr/>
        </p:nvSpPr>
        <p:spPr>
          <a:xfrm>
            <a:off x="3363472" y="2553969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2AABF425-D0A3-49EF-A945-A846AA993AFD}"/>
              </a:ext>
            </a:extLst>
          </p:cNvPr>
          <p:cNvSpPr/>
          <p:nvPr/>
        </p:nvSpPr>
        <p:spPr>
          <a:xfrm>
            <a:off x="516813" y="1957260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5889E52-9B1D-458A-8F47-B8F8D8C32E64}"/>
              </a:ext>
            </a:extLst>
          </p:cNvPr>
          <p:cNvGrpSpPr/>
          <p:nvPr/>
        </p:nvGrpSpPr>
        <p:grpSpPr>
          <a:xfrm>
            <a:off x="1136401" y="4762062"/>
            <a:ext cx="3556101" cy="1358900"/>
            <a:chOff x="474454" y="4597587"/>
            <a:chExt cx="3556101" cy="1358900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B8D078E-6DF1-4DA1-9324-D86317114134}"/>
                </a:ext>
              </a:extLst>
            </p:cNvPr>
            <p:cNvSpPr/>
            <p:nvPr/>
          </p:nvSpPr>
          <p:spPr>
            <a:xfrm>
              <a:off x="474454" y="482189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7C647D1-8868-45D6-92E0-138A937D49BB}"/>
                </a:ext>
              </a:extLst>
            </p:cNvPr>
            <p:cNvSpPr/>
            <p:nvPr/>
          </p:nvSpPr>
          <p:spPr>
            <a:xfrm>
              <a:off x="512508" y="5046205"/>
              <a:ext cx="3048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9F07D6E9-F7D9-4033-9BBB-21E970AF04B9}"/>
                </a:ext>
              </a:extLst>
            </p:cNvPr>
            <p:cNvCxnSpPr>
              <a:cxnSpLocks/>
            </p:cNvCxnSpPr>
            <p:nvPr/>
          </p:nvCxnSpPr>
          <p:spPr>
            <a:xfrm>
              <a:off x="2252454" y="5277037"/>
              <a:ext cx="774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/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箭號: 向右 109">
              <a:extLst>
                <a:ext uri="{FF2B5EF4-FFF2-40B4-BE49-F238E27FC236}">
                  <a16:creationId xmlns:a16="http://schemas.microsoft.com/office/drawing/2014/main" id="{3A40D68C-5DC4-4705-8620-55DEC5C1034C}"/>
                </a:ext>
              </a:extLst>
            </p:cNvPr>
            <p:cNvSpPr/>
            <p:nvPr/>
          </p:nvSpPr>
          <p:spPr>
            <a:xfrm>
              <a:off x="927272" y="4989053"/>
              <a:ext cx="377064" cy="5966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/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13917C50-460C-4333-A9FE-2AAFFAA95730}"/>
              </a:ext>
            </a:extLst>
          </p:cNvPr>
          <p:cNvSpPr/>
          <p:nvPr/>
        </p:nvSpPr>
        <p:spPr>
          <a:xfrm>
            <a:off x="2450934" y="4035646"/>
            <a:ext cx="682797" cy="4735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EEB65C11-8AC2-4F47-859F-ECF1C9CF6396}"/>
              </a:ext>
            </a:extLst>
          </p:cNvPr>
          <p:cNvSpPr/>
          <p:nvPr/>
        </p:nvSpPr>
        <p:spPr>
          <a:xfrm>
            <a:off x="532013" y="4514968"/>
            <a:ext cx="4520637" cy="181411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DA77CD9-DFDD-4551-AEA7-A64D0D41F798}"/>
                  </a:ext>
                </a:extLst>
              </p:cNvPr>
              <p:cNvSpPr/>
              <p:nvPr/>
            </p:nvSpPr>
            <p:spPr>
              <a:xfrm>
                <a:off x="7675222" y="2751537"/>
                <a:ext cx="138031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DA77CD9-DFDD-4551-AEA7-A64D0D41F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2751537"/>
                <a:ext cx="1380314" cy="477888"/>
              </a:xfrm>
              <a:prstGeom prst="rect">
                <a:avLst/>
              </a:prstGeom>
              <a:blipFill>
                <a:blip r:embed="rId28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1FC4297-67E9-47F5-8D10-8266A5A354F6}"/>
                  </a:ext>
                </a:extLst>
              </p:cNvPr>
              <p:cNvSpPr/>
              <p:nvPr/>
            </p:nvSpPr>
            <p:spPr>
              <a:xfrm>
                <a:off x="7675222" y="3315883"/>
                <a:ext cx="138743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1FC4297-67E9-47F5-8D10-8266A5A35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3315883"/>
                <a:ext cx="1387431" cy="477888"/>
              </a:xfrm>
              <a:prstGeom prst="rect">
                <a:avLst/>
              </a:prstGeom>
              <a:blipFill>
                <a:blip r:embed="rId2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BE89FCE-E11B-4D51-8DB7-7CAC887AD8D8}"/>
                  </a:ext>
                </a:extLst>
              </p:cNvPr>
              <p:cNvSpPr/>
              <p:nvPr/>
            </p:nvSpPr>
            <p:spPr>
              <a:xfrm>
                <a:off x="7675222" y="3828438"/>
                <a:ext cx="138743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BE89FCE-E11B-4D51-8DB7-7CAC887AD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3828438"/>
                <a:ext cx="1387431" cy="477888"/>
              </a:xfrm>
              <a:prstGeom prst="rect">
                <a:avLst/>
              </a:prstGeom>
              <a:blipFill>
                <a:blip r:embed="rId3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37979C5-403E-43FE-B4CC-AEA7E55C4476}"/>
                  </a:ext>
                </a:extLst>
              </p:cNvPr>
              <p:cNvSpPr/>
              <p:nvPr/>
            </p:nvSpPr>
            <p:spPr>
              <a:xfrm>
                <a:off x="7675222" y="5066526"/>
                <a:ext cx="147187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37979C5-403E-43FE-B4CC-AEA7E55C4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5066526"/>
                <a:ext cx="1471878" cy="477888"/>
              </a:xfrm>
              <a:prstGeom prst="rect">
                <a:avLst/>
              </a:prstGeom>
              <a:blipFill>
                <a:blip r:embed="rId31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>
            <a:extLst>
              <a:ext uri="{FF2B5EF4-FFF2-40B4-BE49-F238E27FC236}">
                <a16:creationId xmlns:a16="http://schemas.microsoft.com/office/drawing/2014/main" id="{40BF16C3-C3AC-401C-8DB5-AE7876C1EADB}"/>
              </a:ext>
            </a:extLst>
          </p:cNvPr>
          <p:cNvSpPr txBox="1"/>
          <p:nvPr/>
        </p:nvSpPr>
        <p:spPr>
          <a:xfrm>
            <a:off x="5420202" y="2152317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/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blipFill>
                <a:blip r:embed="rId3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/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blipFill>
                <a:blip r:embed="rId3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/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blipFill>
                <a:blip r:embed="rId3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/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blipFill>
                <a:blip r:embed="rId3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字方塊 77">
            <a:extLst>
              <a:ext uri="{FF2B5EF4-FFF2-40B4-BE49-F238E27FC236}">
                <a16:creationId xmlns:a16="http://schemas.microsoft.com/office/drawing/2014/main" id="{B18FDE0B-6029-4046-92A8-0157CD678740}"/>
              </a:ext>
            </a:extLst>
          </p:cNvPr>
          <p:cNvSpPr txBox="1"/>
          <p:nvPr/>
        </p:nvSpPr>
        <p:spPr>
          <a:xfrm rot="5400000">
            <a:off x="5540229" y="4403164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/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blipFill>
                <a:blip r:embed="rId3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>
            <a:extLst>
              <a:ext uri="{FF2B5EF4-FFF2-40B4-BE49-F238E27FC236}">
                <a16:creationId xmlns:a16="http://schemas.microsoft.com/office/drawing/2014/main" id="{B218A395-3572-436E-868B-8D67825B2E29}"/>
              </a:ext>
            </a:extLst>
          </p:cNvPr>
          <p:cNvSpPr txBox="1"/>
          <p:nvPr/>
        </p:nvSpPr>
        <p:spPr>
          <a:xfrm rot="5400000">
            <a:off x="6526161" y="4401751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/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blipFill>
                <a:blip r:embed="rId3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/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blipFill>
                <a:blip r:embed="rId3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/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/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/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/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/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blipFill>
                <a:blip r:embed="rId43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243B03B-CB75-431A-9C01-8DEC5D69AA96}"/>
                  </a:ext>
                </a:extLst>
              </p:cNvPr>
              <p:cNvSpPr/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243B03B-CB75-431A-9C01-8DEC5D69A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7569C4-E78E-4E83-A0B9-7C51538162E1}"/>
                  </a:ext>
                </a:extLst>
              </p:cNvPr>
              <p:cNvSpPr txBox="1"/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7569C4-E78E-4E83-A0B9-7C515381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0E7627A-BED8-4B34-8DBB-1501CD85A3CC}"/>
                  </a:ext>
                </a:extLst>
              </p:cNvPr>
              <p:cNvSpPr txBox="1"/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0E7627A-BED8-4B34-8DBB-1501CD85A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1B86688-3B34-4EF8-B298-29ACDEE586BE}"/>
                  </a:ext>
                </a:extLst>
              </p:cNvPr>
              <p:cNvSpPr txBox="1"/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1B86688-3B34-4EF8-B298-29ACDEE58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CDCC9FDA-2CB9-4F80-8310-BDF4C1B24B77}"/>
              </a:ext>
            </a:extLst>
          </p:cNvPr>
          <p:cNvSpPr/>
          <p:nvPr/>
        </p:nvSpPr>
        <p:spPr>
          <a:xfrm>
            <a:off x="894481" y="25384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/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手繪多邊形: 圖案 87">
            <a:extLst>
              <a:ext uri="{FF2B5EF4-FFF2-40B4-BE49-F238E27FC236}">
                <a16:creationId xmlns:a16="http://schemas.microsoft.com/office/drawing/2014/main" id="{02A2CE8B-E26B-4670-9BA5-08DD783B9A6B}"/>
              </a:ext>
            </a:extLst>
          </p:cNvPr>
          <p:cNvSpPr/>
          <p:nvPr/>
        </p:nvSpPr>
        <p:spPr>
          <a:xfrm>
            <a:off x="1233061" y="1698919"/>
            <a:ext cx="3591613" cy="942680"/>
          </a:xfrm>
          <a:custGeom>
            <a:avLst/>
            <a:gdLst>
              <a:gd name="connsiteX0" fmla="*/ 0 w 3591613"/>
              <a:gd name="connsiteY0" fmla="*/ 942680 h 942680"/>
              <a:gd name="connsiteX1" fmla="*/ 65988 w 3591613"/>
              <a:gd name="connsiteY1" fmla="*/ 876693 h 942680"/>
              <a:gd name="connsiteX2" fmla="*/ 113122 w 3591613"/>
              <a:gd name="connsiteY2" fmla="*/ 848412 h 942680"/>
              <a:gd name="connsiteX3" fmla="*/ 311085 w 3591613"/>
              <a:gd name="connsiteY3" fmla="*/ 725864 h 942680"/>
              <a:gd name="connsiteX4" fmla="*/ 377073 w 3591613"/>
              <a:gd name="connsiteY4" fmla="*/ 697583 h 942680"/>
              <a:gd name="connsiteX5" fmla="*/ 443060 w 3591613"/>
              <a:gd name="connsiteY5" fmla="*/ 659876 h 942680"/>
              <a:gd name="connsiteX6" fmla="*/ 641023 w 3591613"/>
              <a:gd name="connsiteY6" fmla="*/ 593889 h 942680"/>
              <a:gd name="connsiteX7" fmla="*/ 744718 w 3591613"/>
              <a:gd name="connsiteY7" fmla="*/ 546754 h 942680"/>
              <a:gd name="connsiteX8" fmla="*/ 980388 w 3591613"/>
              <a:gd name="connsiteY8" fmla="*/ 490194 h 942680"/>
              <a:gd name="connsiteX9" fmla="*/ 1093510 w 3591613"/>
              <a:gd name="connsiteY9" fmla="*/ 461913 h 942680"/>
              <a:gd name="connsiteX10" fmla="*/ 1244339 w 3591613"/>
              <a:gd name="connsiteY10" fmla="*/ 443060 h 942680"/>
              <a:gd name="connsiteX11" fmla="*/ 1385741 w 3591613"/>
              <a:gd name="connsiteY11" fmla="*/ 414779 h 942680"/>
              <a:gd name="connsiteX12" fmla="*/ 1630838 w 3591613"/>
              <a:gd name="connsiteY12" fmla="*/ 386499 h 942680"/>
              <a:gd name="connsiteX13" fmla="*/ 1725106 w 3591613"/>
              <a:gd name="connsiteY13" fmla="*/ 367645 h 942680"/>
              <a:gd name="connsiteX14" fmla="*/ 1809947 w 3591613"/>
              <a:gd name="connsiteY14" fmla="*/ 358218 h 942680"/>
              <a:gd name="connsiteX15" fmla="*/ 1885361 w 3591613"/>
              <a:gd name="connsiteY15" fmla="*/ 339365 h 942680"/>
              <a:gd name="connsiteX16" fmla="*/ 1989056 w 3591613"/>
              <a:gd name="connsiteY16" fmla="*/ 329938 h 942680"/>
              <a:gd name="connsiteX17" fmla="*/ 2073897 w 3591613"/>
              <a:gd name="connsiteY17" fmla="*/ 320511 h 942680"/>
              <a:gd name="connsiteX18" fmla="*/ 2158739 w 3591613"/>
              <a:gd name="connsiteY18" fmla="*/ 301658 h 942680"/>
              <a:gd name="connsiteX19" fmla="*/ 2205873 w 3591613"/>
              <a:gd name="connsiteY19" fmla="*/ 292231 h 942680"/>
              <a:gd name="connsiteX20" fmla="*/ 2290714 w 3591613"/>
              <a:gd name="connsiteY20" fmla="*/ 263950 h 942680"/>
              <a:gd name="connsiteX21" fmla="*/ 2601798 w 3591613"/>
              <a:gd name="connsiteY21" fmla="*/ 254524 h 942680"/>
              <a:gd name="connsiteX22" fmla="*/ 2677213 w 3591613"/>
              <a:gd name="connsiteY22" fmla="*/ 235670 h 942680"/>
              <a:gd name="connsiteX23" fmla="*/ 2724347 w 3591613"/>
              <a:gd name="connsiteY23" fmla="*/ 226243 h 942680"/>
              <a:gd name="connsiteX24" fmla="*/ 2828042 w 3591613"/>
              <a:gd name="connsiteY24" fmla="*/ 179109 h 942680"/>
              <a:gd name="connsiteX25" fmla="*/ 2941163 w 3591613"/>
              <a:gd name="connsiteY25" fmla="*/ 103695 h 942680"/>
              <a:gd name="connsiteX26" fmla="*/ 2997724 w 3591613"/>
              <a:gd name="connsiteY26" fmla="*/ 65987 h 942680"/>
              <a:gd name="connsiteX27" fmla="*/ 3054285 w 3591613"/>
              <a:gd name="connsiteY27" fmla="*/ 28280 h 942680"/>
              <a:gd name="connsiteX28" fmla="*/ 3110846 w 3591613"/>
              <a:gd name="connsiteY28" fmla="*/ 0 h 942680"/>
              <a:gd name="connsiteX29" fmla="*/ 3167407 w 3591613"/>
              <a:gd name="connsiteY29" fmla="*/ 28280 h 942680"/>
              <a:gd name="connsiteX30" fmla="*/ 3186260 w 3591613"/>
              <a:gd name="connsiteY30" fmla="*/ 56561 h 942680"/>
              <a:gd name="connsiteX31" fmla="*/ 3469064 w 3591613"/>
              <a:gd name="connsiteY31" fmla="*/ 65987 h 942680"/>
              <a:gd name="connsiteX32" fmla="*/ 3506772 w 3591613"/>
              <a:gd name="connsiteY32" fmla="*/ 75414 h 942680"/>
              <a:gd name="connsiteX33" fmla="*/ 3591613 w 3591613"/>
              <a:gd name="connsiteY33" fmla="*/ 122548 h 94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91613" h="942680">
                <a:moveTo>
                  <a:pt x="0" y="942680"/>
                </a:moveTo>
                <a:cubicBezTo>
                  <a:pt x="21996" y="920684"/>
                  <a:pt x="42091" y="896607"/>
                  <a:pt x="65988" y="876693"/>
                </a:cubicBezTo>
                <a:cubicBezTo>
                  <a:pt x="80064" y="864963"/>
                  <a:pt x="97877" y="858576"/>
                  <a:pt x="113122" y="848412"/>
                </a:cubicBezTo>
                <a:cubicBezTo>
                  <a:pt x="192025" y="795810"/>
                  <a:pt x="208714" y="769738"/>
                  <a:pt x="311085" y="725864"/>
                </a:cubicBezTo>
                <a:cubicBezTo>
                  <a:pt x="333081" y="716437"/>
                  <a:pt x="355669" y="708285"/>
                  <a:pt x="377073" y="697583"/>
                </a:cubicBezTo>
                <a:cubicBezTo>
                  <a:pt x="399732" y="686253"/>
                  <a:pt x="419910" y="670165"/>
                  <a:pt x="443060" y="659876"/>
                </a:cubicBezTo>
                <a:cubicBezTo>
                  <a:pt x="591489" y="593908"/>
                  <a:pt x="499126" y="647945"/>
                  <a:pt x="641023" y="593889"/>
                </a:cubicBezTo>
                <a:cubicBezTo>
                  <a:pt x="676504" y="580372"/>
                  <a:pt x="708407" y="557849"/>
                  <a:pt x="744718" y="546754"/>
                </a:cubicBezTo>
                <a:cubicBezTo>
                  <a:pt x="821979" y="523146"/>
                  <a:pt x="901890" y="509288"/>
                  <a:pt x="980388" y="490194"/>
                </a:cubicBezTo>
                <a:cubicBezTo>
                  <a:pt x="1018155" y="481008"/>
                  <a:pt x="1054942" y="466734"/>
                  <a:pt x="1093510" y="461913"/>
                </a:cubicBezTo>
                <a:cubicBezTo>
                  <a:pt x="1143786" y="455629"/>
                  <a:pt x="1194318" y="451128"/>
                  <a:pt x="1244339" y="443060"/>
                </a:cubicBezTo>
                <a:cubicBezTo>
                  <a:pt x="1291793" y="435406"/>
                  <a:pt x="1338372" y="422946"/>
                  <a:pt x="1385741" y="414779"/>
                </a:cubicBezTo>
                <a:cubicBezTo>
                  <a:pt x="1498947" y="395261"/>
                  <a:pt x="1521307" y="395627"/>
                  <a:pt x="1630838" y="386499"/>
                </a:cubicBezTo>
                <a:cubicBezTo>
                  <a:pt x="1662261" y="380214"/>
                  <a:pt x="1693453" y="372643"/>
                  <a:pt x="1725106" y="367645"/>
                </a:cubicBezTo>
                <a:cubicBezTo>
                  <a:pt x="1753212" y="363207"/>
                  <a:pt x="1781926" y="363163"/>
                  <a:pt x="1809947" y="358218"/>
                </a:cubicBezTo>
                <a:cubicBezTo>
                  <a:pt x="1835464" y="353715"/>
                  <a:pt x="1859766" y="343406"/>
                  <a:pt x="1885361" y="339365"/>
                </a:cubicBezTo>
                <a:cubicBezTo>
                  <a:pt x="1919644" y="333952"/>
                  <a:pt x="1954521" y="333392"/>
                  <a:pt x="1989056" y="329938"/>
                </a:cubicBezTo>
                <a:cubicBezTo>
                  <a:pt x="2017369" y="327107"/>
                  <a:pt x="2045729" y="324535"/>
                  <a:pt x="2073897" y="320511"/>
                </a:cubicBezTo>
                <a:cubicBezTo>
                  <a:pt x="2113683" y="314827"/>
                  <a:pt x="2121702" y="309888"/>
                  <a:pt x="2158739" y="301658"/>
                </a:cubicBezTo>
                <a:cubicBezTo>
                  <a:pt x="2174380" y="298182"/>
                  <a:pt x="2190526" y="296835"/>
                  <a:pt x="2205873" y="292231"/>
                </a:cubicBezTo>
                <a:cubicBezTo>
                  <a:pt x="2232771" y="284161"/>
                  <a:pt x="2261294" y="265540"/>
                  <a:pt x="2290714" y="263950"/>
                </a:cubicBezTo>
                <a:cubicBezTo>
                  <a:pt x="2394305" y="258351"/>
                  <a:pt x="2498103" y="257666"/>
                  <a:pt x="2601798" y="254524"/>
                </a:cubicBezTo>
                <a:cubicBezTo>
                  <a:pt x="2626936" y="248239"/>
                  <a:pt x="2651804" y="240752"/>
                  <a:pt x="2677213" y="235670"/>
                </a:cubicBezTo>
                <a:cubicBezTo>
                  <a:pt x="2692924" y="232528"/>
                  <a:pt x="2708803" y="230129"/>
                  <a:pt x="2724347" y="226243"/>
                </a:cubicBezTo>
                <a:cubicBezTo>
                  <a:pt x="2756378" y="218235"/>
                  <a:pt x="2808545" y="192107"/>
                  <a:pt x="2828042" y="179109"/>
                </a:cubicBezTo>
                <a:lnTo>
                  <a:pt x="2941163" y="103695"/>
                </a:lnTo>
                <a:lnTo>
                  <a:pt x="2997724" y="65987"/>
                </a:lnTo>
                <a:cubicBezTo>
                  <a:pt x="3051335" y="12378"/>
                  <a:pt x="2999715" y="55565"/>
                  <a:pt x="3054285" y="28280"/>
                </a:cubicBezTo>
                <a:cubicBezTo>
                  <a:pt x="3127379" y="-8267"/>
                  <a:pt x="3039763" y="23694"/>
                  <a:pt x="3110846" y="0"/>
                </a:cubicBezTo>
                <a:cubicBezTo>
                  <a:pt x="3133845" y="7667"/>
                  <a:pt x="3149135" y="10008"/>
                  <a:pt x="3167407" y="28280"/>
                </a:cubicBezTo>
                <a:cubicBezTo>
                  <a:pt x="3175418" y="36291"/>
                  <a:pt x="3175018" y="55156"/>
                  <a:pt x="3186260" y="56561"/>
                </a:cubicBezTo>
                <a:cubicBezTo>
                  <a:pt x="3279852" y="68260"/>
                  <a:pt x="3374796" y="62845"/>
                  <a:pt x="3469064" y="65987"/>
                </a:cubicBezTo>
                <a:cubicBezTo>
                  <a:pt x="3481633" y="69129"/>
                  <a:pt x="3494812" y="70431"/>
                  <a:pt x="3506772" y="75414"/>
                </a:cubicBezTo>
                <a:cubicBezTo>
                  <a:pt x="3574816" y="103766"/>
                  <a:pt x="3564105" y="95043"/>
                  <a:pt x="3591613" y="12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DB30C6BC-BDC0-49F1-9FDF-2DD9B376C023}"/>
              </a:ext>
            </a:extLst>
          </p:cNvPr>
          <p:cNvSpPr/>
          <p:nvPr/>
        </p:nvSpPr>
        <p:spPr>
          <a:xfrm>
            <a:off x="1251915" y="2057137"/>
            <a:ext cx="3619893" cy="584462"/>
          </a:xfrm>
          <a:custGeom>
            <a:avLst/>
            <a:gdLst>
              <a:gd name="connsiteX0" fmla="*/ 0 w 3619893"/>
              <a:gd name="connsiteY0" fmla="*/ 584462 h 584462"/>
              <a:gd name="connsiteX1" fmla="*/ 131975 w 3619893"/>
              <a:gd name="connsiteY1" fmla="*/ 556182 h 584462"/>
              <a:gd name="connsiteX2" fmla="*/ 216817 w 3619893"/>
              <a:gd name="connsiteY2" fmla="*/ 546755 h 584462"/>
              <a:gd name="connsiteX3" fmla="*/ 329938 w 3619893"/>
              <a:gd name="connsiteY3" fmla="*/ 527901 h 584462"/>
              <a:gd name="connsiteX4" fmla="*/ 631596 w 3619893"/>
              <a:gd name="connsiteY4" fmla="*/ 518475 h 584462"/>
              <a:gd name="connsiteX5" fmla="*/ 2582944 w 3619893"/>
              <a:gd name="connsiteY5" fmla="*/ 509048 h 584462"/>
              <a:gd name="connsiteX6" fmla="*/ 2658359 w 3619893"/>
              <a:gd name="connsiteY6" fmla="*/ 499621 h 584462"/>
              <a:gd name="connsiteX7" fmla="*/ 2686639 w 3619893"/>
              <a:gd name="connsiteY7" fmla="*/ 480767 h 584462"/>
              <a:gd name="connsiteX8" fmla="*/ 2724346 w 3619893"/>
              <a:gd name="connsiteY8" fmla="*/ 461914 h 584462"/>
              <a:gd name="connsiteX9" fmla="*/ 2790334 w 3619893"/>
              <a:gd name="connsiteY9" fmla="*/ 452487 h 584462"/>
              <a:gd name="connsiteX10" fmla="*/ 2865749 w 3619893"/>
              <a:gd name="connsiteY10" fmla="*/ 424207 h 584462"/>
              <a:gd name="connsiteX11" fmla="*/ 2903456 w 3619893"/>
              <a:gd name="connsiteY11" fmla="*/ 405353 h 584462"/>
              <a:gd name="connsiteX12" fmla="*/ 2941163 w 3619893"/>
              <a:gd name="connsiteY12" fmla="*/ 395926 h 584462"/>
              <a:gd name="connsiteX13" fmla="*/ 3035431 w 3619893"/>
              <a:gd name="connsiteY13" fmla="*/ 358219 h 584462"/>
              <a:gd name="connsiteX14" fmla="*/ 3129699 w 3619893"/>
              <a:gd name="connsiteY14" fmla="*/ 311085 h 584462"/>
              <a:gd name="connsiteX15" fmla="*/ 3186260 w 3619893"/>
              <a:gd name="connsiteY15" fmla="*/ 282805 h 584462"/>
              <a:gd name="connsiteX16" fmla="*/ 3214540 w 3619893"/>
              <a:gd name="connsiteY16" fmla="*/ 216817 h 584462"/>
              <a:gd name="connsiteX17" fmla="*/ 3233394 w 3619893"/>
              <a:gd name="connsiteY17" fmla="*/ 179110 h 584462"/>
              <a:gd name="connsiteX18" fmla="*/ 3242821 w 3619893"/>
              <a:gd name="connsiteY18" fmla="*/ 150829 h 584462"/>
              <a:gd name="connsiteX19" fmla="*/ 3271101 w 3619893"/>
              <a:gd name="connsiteY19" fmla="*/ 131976 h 584462"/>
              <a:gd name="connsiteX20" fmla="*/ 3299382 w 3619893"/>
              <a:gd name="connsiteY20" fmla="*/ 103695 h 584462"/>
              <a:gd name="connsiteX21" fmla="*/ 3327662 w 3619893"/>
              <a:gd name="connsiteY21" fmla="*/ 84842 h 584462"/>
              <a:gd name="connsiteX22" fmla="*/ 3365369 w 3619893"/>
              <a:gd name="connsiteY22" fmla="*/ 47134 h 584462"/>
              <a:gd name="connsiteX23" fmla="*/ 3478491 w 3619893"/>
              <a:gd name="connsiteY23" fmla="*/ 0 h 584462"/>
              <a:gd name="connsiteX24" fmla="*/ 3619893 w 3619893"/>
              <a:gd name="connsiteY24" fmla="*/ 9427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19893" h="584462">
                <a:moveTo>
                  <a:pt x="0" y="584462"/>
                </a:moveTo>
                <a:cubicBezTo>
                  <a:pt x="277787" y="549738"/>
                  <a:pt x="-91905" y="600957"/>
                  <a:pt x="131975" y="556182"/>
                </a:cubicBezTo>
                <a:cubicBezTo>
                  <a:pt x="159877" y="550602"/>
                  <a:pt x="188648" y="550779"/>
                  <a:pt x="216817" y="546755"/>
                </a:cubicBezTo>
                <a:cubicBezTo>
                  <a:pt x="254660" y="541349"/>
                  <a:pt x="291799" y="530501"/>
                  <a:pt x="329938" y="527901"/>
                </a:cubicBezTo>
                <a:cubicBezTo>
                  <a:pt x="430307" y="521058"/>
                  <a:pt x="530998" y="519317"/>
                  <a:pt x="631596" y="518475"/>
                </a:cubicBezTo>
                <a:lnTo>
                  <a:pt x="2582944" y="509048"/>
                </a:lnTo>
                <a:cubicBezTo>
                  <a:pt x="2608082" y="505906"/>
                  <a:pt x="2633918" y="506287"/>
                  <a:pt x="2658359" y="499621"/>
                </a:cubicBezTo>
                <a:cubicBezTo>
                  <a:pt x="2669289" y="496640"/>
                  <a:pt x="2676802" y="486388"/>
                  <a:pt x="2686639" y="480767"/>
                </a:cubicBezTo>
                <a:cubicBezTo>
                  <a:pt x="2698840" y="473795"/>
                  <a:pt x="2710789" y="465611"/>
                  <a:pt x="2724346" y="461914"/>
                </a:cubicBezTo>
                <a:cubicBezTo>
                  <a:pt x="2745782" y="456068"/>
                  <a:pt x="2768338" y="455629"/>
                  <a:pt x="2790334" y="452487"/>
                </a:cubicBezTo>
                <a:cubicBezTo>
                  <a:pt x="2821423" y="442124"/>
                  <a:pt x="2831944" y="439231"/>
                  <a:pt x="2865749" y="424207"/>
                </a:cubicBezTo>
                <a:cubicBezTo>
                  <a:pt x="2878590" y="418500"/>
                  <a:pt x="2890298" y="410287"/>
                  <a:pt x="2903456" y="405353"/>
                </a:cubicBezTo>
                <a:cubicBezTo>
                  <a:pt x="2915587" y="400804"/>
                  <a:pt x="2928594" y="399068"/>
                  <a:pt x="2941163" y="395926"/>
                </a:cubicBezTo>
                <a:cubicBezTo>
                  <a:pt x="3026853" y="344513"/>
                  <a:pt x="2948629" y="384260"/>
                  <a:pt x="3035431" y="358219"/>
                </a:cubicBezTo>
                <a:cubicBezTo>
                  <a:pt x="3095967" y="340058"/>
                  <a:pt x="3071964" y="339953"/>
                  <a:pt x="3129699" y="311085"/>
                </a:cubicBezTo>
                <a:cubicBezTo>
                  <a:pt x="3207761" y="272054"/>
                  <a:pt x="3105205" y="336839"/>
                  <a:pt x="3186260" y="282805"/>
                </a:cubicBezTo>
                <a:cubicBezTo>
                  <a:pt x="3248809" y="157700"/>
                  <a:pt x="3172914" y="313942"/>
                  <a:pt x="3214540" y="216817"/>
                </a:cubicBezTo>
                <a:cubicBezTo>
                  <a:pt x="3220076" y="203901"/>
                  <a:pt x="3227858" y="192026"/>
                  <a:pt x="3233394" y="179110"/>
                </a:cubicBezTo>
                <a:cubicBezTo>
                  <a:pt x="3237308" y="169977"/>
                  <a:pt x="3236613" y="158588"/>
                  <a:pt x="3242821" y="150829"/>
                </a:cubicBezTo>
                <a:cubicBezTo>
                  <a:pt x="3249898" y="141982"/>
                  <a:pt x="3262398" y="139229"/>
                  <a:pt x="3271101" y="131976"/>
                </a:cubicBezTo>
                <a:cubicBezTo>
                  <a:pt x="3281343" y="123441"/>
                  <a:pt x="3289140" y="112230"/>
                  <a:pt x="3299382" y="103695"/>
                </a:cubicBezTo>
                <a:cubicBezTo>
                  <a:pt x="3308085" y="96442"/>
                  <a:pt x="3319060" y="92215"/>
                  <a:pt x="3327662" y="84842"/>
                </a:cubicBezTo>
                <a:cubicBezTo>
                  <a:pt x="3341158" y="73274"/>
                  <a:pt x="3350579" y="56994"/>
                  <a:pt x="3365369" y="47134"/>
                </a:cubicBezTo>
                <a:cubicBezTo>
                  <a:pt x="3417569" y="12334"/>
                  <a:pt x="3429561" y="12233"/>
                  <a:pt x="3478491" y="0"/>
                </a:cubicBezTo>
                <a:cubicBezTo>
                  <a:pt x="3613600" y="9651"/>
                  <a:pt x="3566362" y="9427"/>
                  <a:pt x="3619893" y="94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14F7AED1-9996-4B51-B815-ABD60F7C8786}"/>
              </a:ext>
            </a:extLst>
          </p:cNvPr>
          <p:cNvSpPr/>
          <p:nvPr/>
        </p:nvSpPr>
        <p:spPr>
          <a:xfrm>
            <a:off x="1223635" y="2660453"/>
            <a:ext cx="3667026" cy="659876"/>
          </a:xfrm>
          <a:custGeom>
            <a:avLst/>
            <a:gdLst>
              <a:gd name="connsiteX0" fmla="*/ 0 w 3667026"/>
              <a:gd name="connsiteY0" fmla="*/ 0 h 659876"/>
              <a:gd name="connsiteX1" fmla="*/ 282804 w 3667026"/>
              <a:gd name="connsiteY1" fmla="*/ 141402 h 659876"/>
              <a:gd name="connsiteX2" fmla="*/ 386499 w 3667026"/>
              <a:gd name="connsiteY2" fmla="*/ 179109 h 659876"/>
              <a:gd name="connsiteX3" fmla="*/ 603315 w 3667026"/>
              <a:gd name="connsiteY3" fmla="*/ 273377 h 659876"/>
              <a:gd name="connsiteX4" fmla="*/ 725864 w 3667026"/>
              <a:gd name="connsiteY4" fmla="*/ 311084 h 659876"/>
              <a:gd name="connsiteX5" fmla="*/ 961534 w 3667026"/>
              <a:gd name="connsiteY5" fmla="*/ 405352 h 659876"/>
              <a:gd name="connsiteX6" fmla="*/ 1074655 w 3667026"/>
              <a:gd name="connsiteY6" fmla="*/ 433633 h 659876"/>
              <a:gd name="connsiteX7" fmla="*/ 1178350 w 3667026"/>
              <a:gd name="connsiteY7" fmla="*/ 480767 h 659876"/>
              <a:gd name="connsiteX8" fmla="*/ 1282045 w 3667026"/>
              <a:gd name="connsiteY8" fmla="*/ 509047 h 659876"/>
              <a:gd name="connsiteX9" fmla="*/ 1376313 w 3667026"/>
              <a:gd name="connsiteY9" fmla="*/ 537328 h 659876"/>
              <a:gd name="connsiteX10" fmla="*/ 1461154 w 3667026"/>
              <a:gd name="connsiteY10" fmla="*/ 565608 h 659876"/>
              <a:gd name="connsiteX11" fmla="*/ 1508288 w 3667026"/>
              <a:gd name="connsiteY11" fmla="*/ 575035 h 659876"/>
              <a:gd name="connsiteX12" fmla="*/ 1611983 w 3667026"/>
              <a:gd name="connsiteY12" fmla="*/ 593889 h 659876"/>
              <a:gd name="connsiteX13" fmla="*/ 1772239 w 3667026"/>
              <a:gd name="connsiteY13" fmla="*/ 622169 h 659876"/>
              <a:gd name="connsiteX14" fmla="*/ 2139884 w 3667026"/>
              <a:gd name="connsiteY14" fmla="*/ 631596 h 659876"/>
              <a:gd name="connsiteX15" fmla="*/ 2177591 w 3667026"/>
              <a:gd name="connsiteY15" fmla="*/ 641023 h 659876"/>
              <a:gd name="connsiteX16" fmla="*/ 2205872 w 3667026"/>
              <a:gd name="connsiteY16" fmla="*/ 650449 h 659876"/>
              <a:gd name="connsiteX17" fmla="*/ 2262433 w 3667026"/>
              <a:gd name="connsiteY17" fmla="*/ 659876 h 659876"/>
              <a:gd name="connsiteX18" fmla="*/ 2403835 w 3667026"/>
              <a:gd name="connsiteY18" fmla="*/ 650449 h 659876"/>
              <a:gd name="connsiteX19" fmla="*/ 2488676 w 3667026"/>
              <a:gd name="connsiteY19" fmla="*/ 622169 h 659876"/>
              <a:gd name="connsiteX20" fmla="*/ 2535810 w 3667026"/>
              <a:gd name="connsiteY20" fmla="*/ 612742 h 659876"/>
              <a:gd name="connsiteX21" fmla="*/ 2620651 w 3667026"/>
              <a:gd name="connsiteY21" fmla="*/ 593889 h 659876"/>
              <a:gd name="connsiteX22" fmla="*/ 2762053 w 3667026"/>
              <a:gd name="connsiteY22" fmla="*/ 584462 h 659876"/>
              <a:gd name="connsiteX23" fmla="*/ 2837468 w 3667026"/>
              <a:gd name="connsiteY23" fmla="*/ 565608 h 659876"/>
              <a:gd name="connsiteX24" fmla="*/ 2903455 w 3667026"/>
              <a:gd name="connsiteY24" fmla="*/ 556181 h 659876"/>
              <a:gd name="connsiteX25" fmla="*/ 2960016 w 3667026"/>
              <a:gd name="connsiteY25" fmla="*/ 546755 h 659876"/>
              <a:gd name="connsiteX26" fmla="*/ 3007150 w 3667026"/>
              <a:gd name="connsiteY26" fmla="*/ 527901 h 659876"/>
              <a:gd name="connsiteX27" fmla="*/ 3044857 w 3667026"/>
              <a:gd name="connsiteY27" fmla="*/ 518474 h 659876"/>
              <a:gd name="connsiteX28" fmla="*/ 3082565 w 3667026"/>
              <a:gd name="connsiteY28" fmla="*/ 499620 h 659876"/>
              <a:gd name="connsiteX29" fmla="*/ 3120272 w 3667026"/>
              <a:gd name="connsiteY29" fmla="*/ 490194 h 659876"/>
              <a:gd name="connsiteX30" fmla="*/ 3148552 w 3667026"/>
              <a:gd name="connsiteY30" fmla="*/ 480767 h 659876"/>
              <a:gd name="connsiteX31" fmla="*/ 3487917 w 3667026"/>
              <a:gd name="connsiteY31" fmla="*/ 499620 h 659876"/>
              <a:gd name="connsiteX32" fmla="*/ 3516198 w 3667026"/>
              <a:gd name="connsiteY32" fmla="*/ 509047 h 659876"/>
              <a:gd name="connsiteX33" fmla="*/ 3667026 w 3667026"/>
              <a:gd name="connsiteY33" fmla="*/ 518474 h 6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67026" h="659876">
                <a:moveTo>
                  <a:pt x="0" y="0"/>
                </a:moveTo>
                <a:cubicBezTo>
                  <a:pt x="94268" y="47134"/>
                  <a:pt x="187178" y="97088"/>
                  <a:pt x="282804" y="141402"/>
                </a:cubicBezTo>
                <a:cubicBezTo>
                  <a:pt x="316174" y="156866"/>
                  <a:pt x="352490" y="165105"/>
                  <a:pt x="386499" y="179109"/>
                </a:cubicBezTo>
                <a:cubicBezTo>
                  <a:pt x="459371" y="209115"/>
                  <a:pt x="527992" y="250201"/>
                  <a:pt x="603315" y="273377"/>
                </a:cubicBezTo>
                <a:cubicBezTo>
                  <a:pt x="644165" y="285946"/>
                  <a:pt x="685760" y="296309"/>
                  <a:pt x="725864" y="311084"/>
                </a:cubicBezTo>
                <a:cubicBezTo>
                  <a:pt x="805255" y="340333"/>
                  <a:pt x="879452" y="384831"/>
                  <a:pt x="961534" y="405352"/>
                </a:cubicBezTo>
                <a:cubicBezTo>
                  <a:pt x="999241" y="414779"/>
                  <a:pt x="1037945" y="420864"/>
                  <a:pt x="1074655" y="433633"/>
                </a:cubicBezTo>
                <a:cubicBezTo>
                  <a:pt x="1110516" y="446106"/>
                  <a:pt x="1142668" y="467792"/>
                  <a:pt x="1178350" y="480767"/>
                </a:cubicBezTo>
                <a:cubicBezTo>
                  <a:pt x="1212020" y="493011"/>
                  <a:pt x="1247596" y="499204"/>
                  <a:pt x="1282045" y="509047"/>
                </a:cubicBezTo>
                <a:cubicBezTo>
                  <a:pt x="1313589" y="518060"/>
                  <a:pt x="1345030" y="527449"/>
                  <a:pt x="1376313" y="537328"/>
                </a:cubicBezTo>
                <a:cubicBezTo>
                  <a:pt x="1404739" y="546305"/>
                  <a:pt x="1432491" y="557419"/>
                  <a:pt x="1461154" y="565608"/>
                </a:cubicBezTo>
                <a:cubicBezTo>
                  <a:pt x="1476560" y="570010"/>
                  <a:pt x="1492647" y="571559"/>
                  <a:pt x="1508288" y="575035"/>
                </a:cubicBezTo>
                <a:cubicBezTo>
                  <a:pt x="1652582" y="607101"/>
                  <a:pt x="1387348" y="553047"/>
                  <a:pt x="1611983" y="593889"/>
                </a:cubicBezTo>
                <a:cubicBezTo>
                  <a:pt x="1699646" y="609827"/>
                  <a:pt x="1605432" y="612545"/>
                  <a:pt x="1772239" y="622169"/>
                </a:cubicBezTo>
                <a:cubicBezTo>
                  <a:pt x="1894624" y="629230"/>
                  <a:pt x="2017336" y="628454"/>
                  <a:pt x="2139884" y="631596"/>
                </a:cubicBezTo>
                <a:cubicBezTo>
                  <a:pt x="2152453" y="634738"/>
                  <a:pt x="2165134" y="637464"/>
                  <a:pt x="2177591" y="641023"/>
                </a:cubicBezTo>
                <a:cubicBezTo>
                  <a:pt x="2187146" y="643753"/>
                  <a:pt x="2196172" y="648293"/>
                  <a:pt x="2205872" y="650449"/>
                </a:cubicBezTo>
                <a:cubicBezTo>
                  <a:pt x="2224531" y="654595"/>
                  <a:pt x="2243579" y="656734"/>
                  <a:pt x="2262433" y="659876"/>
                </a:cubicBezTo>
                <a:cubicBezTo>
                  <a:pt x="2309567" y="656734"/>
                  <a:pt x="2356856" y="655394"/>
                  <a:pt x="2403835" y="650449"/>
                </a:cubicBezTo>
                <a:cubicBezTo>
                  <a:pt x="2440998" y="646537"/>
                  <a:pt x="2451665" y="633273"/>
                  <a:pt x="2488676" y="622169"/>
                </a:cubicBezTo>
                <a:cubicBezTo>
                  <a:pt x="2504023" y="617565"/>
                  <a:pt x="2520169" y="616218"/>
                  <a:pt x="2535810" y="612742"/>
                </a:cubicBezTo>
                <a:cubicBezTo>
                  <a:pt x="2561583" y="607014"/>
                  <a:pt x="2594794" y="596475"/>
                  <a:pt x="2620651" y="593889"/>
                </a:cubicBezTo>
                <a:cubicBezTo>
                  <a:pt x="2667655" y="589189"/>
                  <a:pt x="2714919" y="587604"/>
                  <a:pt x="2762053" y="584462"/>
                </a:cubicBezTo>
                <a:cubicBezTo>
                  <a:pt x="2787191" y="578177"/>
                  <a:pt x="2812059" y="570690"/>
                  <a:pt x="2837468" y="565608"/>
                </a:cubicBezTo>
                <a:cubicBezTo>
                  <a:pt x="2859255" y="561250"/>
                  <a:pt x="2881494" y="559559"/>
                  <a:pt x="2903455" y="556181"/>
                </a:cubicBezTo>
                <a:cubicBezTo>
                  <a:pt x="2922346" y="553275"/>
                  <a:pt x="2941162" y="549897"/>
                  <a:pt x="2960016" y="546755"/>
                </a:cubicBezTo>
                <a:cubicBezTo>
                  <a:pt x="2975727" y="540470"/>
                  <a:pt x="2991097" y="533252"/>
                  <a:pt x="3007150" y="527901"/>
                </a:cubicBezTo>
                <a:cubicBezTo>
                  <a:pt x="3019441" y="523804"/>
                  <a:pt x="3032726" y="523023"/>
                  <a:pt x="3044857" y="518474"/>
                </a:cubicBezTo>
                <a:cubicBezTo>
                  <a:pt x="3058015" y="513540"/>
                  <a:pt x="3069407" y="504554"/>
                  <a:pt x="3082565" y="499620"/>
                </a:cubicBezTo>
                <a:cubicBezTo>
                  <a:pt x="3094696" y="495071"/>
                  <a:pt x="3107815" y="493753"/>
                  <a:pt x="3120272" y="490194"/>
                </a:cubicBezTo>
                <a:cubicBezTo>
                  <a:pt x="3129826" y="487464"/>
                  <a:pt x="3139125" y="483909"/>
                  <a:pt x="3148552" y="480767"/>
                </a:cubicBezTo>
                <a:cubicBezTo>
                  <a:pt x="3315656" y="485989"/>
                  <a:pt x="3371607" y="466390"/>
                  <a:pt x="3487917" y="499620"/>
                </a:cubicBezTo>
                <a:cubicBezTo>
                  <a:pt x="3497472" y="502350"/>
                  <a:pt x="3506316" y="508007"/>
                  <a:pt x="3516198" y="509047"/>
                </a:cubicBezTo>
                <a:cubicBezTo>
                  <a:pt x="3566295" y="514321"/>
                  <a:pt x="3667026" y="518474"/>
                  <a:pt x="3667026" y="51847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1135EBCF-C3E5-4165-9005-C8DE80E61011}"/>
              </a:ext>
            </a:extLst>
          </p:cNvPr>
          <p:cNvSpPr/>
          <p:nvPr/>
        </p:nvSpPr>
        <p:spPr>
          <a:xfrm>
            <a:off x="1233061" y="2669880"/>
            <a:ext cx="3733015" cy="1121789"/>
          </a:xfrm>
          <a:custGeom>
            <a:avLst/>
            <a:gdLst>
              <a:gd name="connsiteX0" fmla="*/ 0 w 3733015"/>
              <a:gd name="connsiteY0" fmla="*/ 0 h 1470581"/>
              <a:gd name="connsiteX1" fmla="*/ 9427 w 3733015"/>
              <a:gd name="connsiteY1" fmla="*/ 84841 h 1470581"/>
              <a:gd name="connsiteX2" fmla="*/ 56561 w 3733015"/>
              <a:gd name="connsiteY2" fmla="*/ 141402 h 1470581"/>
              <a:gd name="connsiteX3" fmla="*/ 84842 w 3733015"/>
              <a:gd name="connsiteY3" fmla="*/ 179109 h 1470581"/>
              <a:gd name="connsiteX4" fmla="*/ 150829 w 3733015"/>
              <a:gd name="connsiteY4" fmla="*/ 216816 h 1470581"/>
              <a:gd name="connsiteX5" fmla="*/ 197963 w 3733015"/>
              <a:gd name="connsiteY5" fmla="*/ 245097 h 1470581"/>
              <a:gd name="connsiteX6" fmla="*/ 292231 w 3733015"/>
              <a:gd name="connsiteY6" fmla="*/ 301657 h 1470581"/>
              <a:gd name="connsiteX7" fmla="*/ 386499 w 3733015"/>
              <a:gd name="connsiteY7" fmla="*/ 377072 h 1470581"/>
              <a:gd name="connsiteX8" fmla="*/ 424207 w 3733015"/>
              <a:gd name="connsiteY8" fmla="*/ 405352 h 1470581"/>
              <a:gd name="connsiteX9" fmla="*/ 471341 w 3733015"/>
              <a:gd name="connsiteY9" fmla="*/ 443059 h 1470581"/>
              <a:gd name="connsiteX10" fmla="*/ 499621 w 3733015"/>
              <a:gd name="connsiteY10" fmla="*/ 471340 h 1470581"/>
              <a:gd name="connsiteX11" fmla="*/ 537328 w 3733015"/>
              <a:gd name="connsiteY11" fmla="*/ 490193 h 1470581"/>
              <a:gd name="connsiteX12" fmla="*/ 575036 w 3733015"/>
              <a:gd name="connsiteY12" fmla="*/ 527901 h 1470581"/>
              <a:gd name="connsiteX13" fmla="*/ 659877 w 3733015"/>
              <a:gd name="connsiteY13" fmla="*/ 565608 h 1470581"/>
              <a:gd name="connsiteX14" fmla="*/ 707011 w 3733015"/>
              <a:gd name="connsiteY14" fmla="*/ 593888 h 1470581"/>
              <a:gd name="connsiteX15" fmla="*/ 782425 w 3733015"/>
              <a:gd name="connsiteY15" fmla="*/ 631596 h 1470581"/>
              <a:gd name="connsiteX16" fmla="*/ 848413 w 3733015"/>
              <a:gd name="connsiteY16" fmla="*/ 669303 h 1470581"/>
              <a:gd name="connsiteX17" fmla="*/ 876693 w 3733015"/>
              <a:gd name="connsiteY17" fmla="*/ 678730 h 1470581"/>
              <a:gd name="connsiteX18" fmla="*/ 952108 w 3733015"/>
              <a:gd name="connsiteY18" fmla="*/ 725864 h 1470581"/>
              <a:gd name="connsiteX19" fmla="*/ 1018095 w 3733015"/>
              <a:gd name="connsiteY19" fmla="*/ 772998 h 1470581"/>
              <a:gd name="connsiteX20" fmla="*/ 1102937 w 3733015"/>
              <a:gd name="connsiteY20" fmla="*/ 801278 h 1470581"/>
              <a:gd name="connsiteX21" fmla="*/ 1178351 w 3733015"/>
              <a:gd name="connsiteY21" fmla="*/ 838985 h 1470581"/>
              <a:gd name="connsiteX22" fmla="*/ 1225485 w 3733015"/>
              <a:gd name="connsiteY22" fmla="*/ 857839 h 1470581"/>
              <a:gd name="connsiteX23" fmla="*/ 1291473 w 3733015"/>
              <a:gd name="connsiteY23" fmla="*/ 895546 h 1470581"/>
              <a:gd name="connsiteX24" fmla="*/ 1348033 w 3733015"/>
              <a:gd name="connsiteY24" fmla="*/ 904973 h 1470581"/>
              <a:gd name="connsiteX25" fmla="*/ 1395167 w 3733015"/>
              <a:gd name="connsiteY25" fmla="*/ 914400 h 1470581"/>
              <a:gd name="connsiteX26" fmla="*/ 1451728 w 3733015"/>
              <a:gd name="connsiteY26" fmla="*/ 933253 h 1470581"/>
              <a:gd name="connsiteX27" fmla="*/ 1611984 w 3733015"/>
              <a:gd name="connsiteY27" fmla="*/ 952107 h 1470581"/>
              <a:gd name="connsiteX28" fmla="*/ 1659118 w 3733015"/>
              <a:gd name="connsiteY28" fmla="*/ 961534 h 1470581"/>
              <a:gd name="connsiteX29" fmla="*/ 1706252 w 3733015"/>
              <a:gd name="connsiteY29" fmla="*/ 989814 h 1470581"/>
              <a:gd name="connsiteX30" fmla="*/ 1753386 w 3733015"/>
              <a:gd name="connsiteY30" fmla="*/ 999241 h 1470581"/>
              <a:gd name="connsiteX31" fmla="*/ 1791093 w 3733015"/>
              <a:gd name="connsiteY31" fmla="*/ 1008668 h 1470581"/>
              <a:gd name="connsiteX32" fmla="*/ 1913642 w 3733015"/>
              <a:gd name="connsiteY32" fmla="*/ 1046375 h 1470581"/>
              <a:gd name="connsiteX33" fmla="*/ 2007910 w 3733015"/>
              <a:gd name="connsiteY33" fmla="*/ 1084082 h 1470581"/>
              <a:gd name="connsiteX34" fmla="*/ 2130458 w 3733015"/>
              <a:gd name="connsiteY34" fmla="*/ 1102936 h 1470581"/>
              <a:gd name="connsiteX35" fmla="*/ 2337848 w 3733015"/>
              <a:gd name="connsiteY35" fmla="*/ 1187777 h 1470581"/>
              <a:gd name="connsiteX36" fmla="*/ 2507530 w 3733015"/>
              <a:gd name="connsiteY36" fmla="*/ 1234911 h 1470581"/>
              <a:gd name="connsiteX37" fmla="*/ 2648932 w 3733015"/>
              <a:gd name="connsiteY37" fmla="*/ 1291472 h 1470581"/>
              <a:gd name="connsiteX38" fmla="*/ 2714920 w 3733015"/>
              <a:gd name="connsiteY38" fmla="*/ 1300899 h 1470581"/>
              <a:gd name="connsiteX39" fmla="*/ 2780908 w 3733015"/>
              <a:gd name="connsiteY39" fmla="*/ 1319752 h 1470581"/>
              <a:gd name="connsiteX40" fmla="*/ 2818615 w 3733015"/>
              <a:gd name="connsiteY40" fmla="*/ 1338606 h 1470581"/>
              <a:gd name="connsiteX41" fmla="*/ 2846895 w 3733015"/>
              <a:gd name="connsiteY41" fmla="*/ 1348033 h 1470581"/>
              <a:gd name="connsiteX42" fmla="*/ 2884603 w 3733015"/>
              <a:gd name="connsiteY42" fmla="*/ 1366886 h 1470581"/>
              <a:gd name="connsiteX43" fmla="*/ 2941163 w 3733015"/>
              <a:gd name="connsiteY43" fmla="*/ 1385740 h 1470581"/>
              <a:gd name="connsiteX44" fmla="*/ 2978871 w 3733015"/>
              <a:gd name="connsiteY44" fmla="*/ 1404593 h 1470581"/>
              <a:gd name="connsiteX45" fmla="*/ 3026005 w 3733015"/>
              <a:gd name="connsiteY45" fmla="*/ 1432874 h 1470581"/>
              <a:gd name="connsiteX46" fmla="*/ 3054285 w 3733015"/>
              <a:gd name="connsiteY46" fmla="*/ 1442301 h 1470581"/>
              <a:gd name="connsiteX47" fmla="*/ 3148553 w 3733015"/>
              <a:gd name="connsiteY47" fmla="*/ 1461154 h 1470581"/>
              <a:gd name="connsiteX48" fmla="*/ 3186260 w 3733015"/>
              <a:gd name="connsiteY48" fmla="*/ 1470581 h 1470581"/>
              <a:gd name="connsiteX49" fmla="*/ 3384223 w 3733015"/>
              <a:gd name="connsiteY49" fmla="*/ 1461154 h 1470581"/>
              <a:gd name="connsiteX50" fmla="*/ 3412504 w 3733015"/>
              <a:gd name="connsiteY50" fmla="*/ 1432874 h 1470581"/>
              <a:gd name="connsiteX51" fmla="*/ 3431357 w 3733015"/>
              <a:gd name="connsiteY51" fmla="*/ 1395167 h 1470581"/>
              <a:gd name="connsiteX52" fmla="*/ 3450211 w 3733015"/>
              <a:gd name="connsiteY52" fmla="*/ 1366886 h 1470581"/>
              <a:gd name="connsiteX53" fmla="*/ 3469064 w 3733015"/>
              <a:gd name="connsiteY53" fmla="*/ 1329179 h 1470581"/>
              <a:gd name="connsiteX54" fmla="*/ 3506772 w 3733015"/>
              <a:gd name="connsiteY54" fmla="*/ 1272618 h 1470581"/>
              <a:gd name="connsiteX55" fmla="*/ 3733015 w 3733015"/>
              <a:gd name="connsiteY55" fmla="*/ 1263191 h 147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733015" h="1470581">
                <a:moveTo>
                  <a:pt x="0" y="0"/>
                </a:moveTo>
                <a:cubicBezTo>
                  <a:pt x="3142" y="28280"/>
                  <a:pt x="2526" y="57236"/>
                  <a:pt x="9427" y="84841"/>
                </a:cubicBezTo>
                <a:cubicBezTo>
                  <a:pt x="14329" y="104447"/>
                  <a:pt x="45390" y="128369"/>
                  <a:pt x="56561" y="141402"/>
                </a:cubicBezTo>
                <a:cubicBezTo>
                  <a:pt x="66786" y="153331"/>
                  <a:pt x="73732" y="167999"/>
                  <a:pt x="84842" y="179109"/>
                </a:cubicBezTo>
                <a:cubicBezTo>
                  <a:pt x="99660" y="193927"/>
                  <a:pt x="134189" y="207571"/>
                  <a:pt x="150829" y="216816"/>
                </a:cubicBezTo>
                <a:cubicBezTo>
                  <a:pt x="166846" y="225714"/>
                  <a:pt x="182953" y="234590"/>
                  <a:pt x="197963" y="245097"/>
                </a:cubicBezTo>
                <a:cubicBezTo>
                  <a:pt x="278424" y="301420"/>
                  <a:pt x="209500" y="268566"/>
                  <a:pt x="292231" y="301657"/>
                </a:cubicBezTo>
                <a:lnTo>
                  <a:pt x="386499" y="377072"/>
                </a:lnTo>
                <a:cubicBezTo>
                  <a:pt x="398853" y="386779"/>
                  <a:pt x="411805" y="395706"/>
                  <a:pt x="424207" y="405352"/>
                </a:cubicBezTo>
                <a:cubicBezTo>
                  <a:pt x="440089" y="417705"/>
                  <a:pt x="457114" y="428832"/>
                  <a:pt x="471341" y="443059"/>
                </a:cubicBezTo>
                <a:cubicBezTo>
                  <a:pt x="480768" y="452486"/>
                  <a:pt x="488773" y="463591"/>
                  <a:pt x="499621" y="471340"/>
                </a:cubicBezTo>
                <a:cubicBezTo>
                  <a:pt x="511056" y="479508"/>
                  <a:pt x="524759" y="483909"/>
                  <a:pt x="537328" y="490193"/>
                </a:cubicBezTo>
                <a:cubicBezTo>
                  <a:pt x="549897" y="502762"/>
                  <a:pt x="560815" y="517236"/>
                  <a:pt x="575036" y="527901"/>
                </a:cubicBezTo>
                <a:cubicBezTo>
                  <a:pt x="595023" y="542891"/>
                  <a:pt x="639260" y="555299"/>
                  <a:pt x="659877" y="565608"/>
                </a:cubicBezTo>
                <a:cubicBezTo>
                  <a:pt x="676265" y="573802"/>
                  <a:pt x="690879" y="585201"/>
                  <a:pt x="707011" y="593888"/>
                </a:cubicBezTo>
                <a:cubicBezTo>
                  <a:pt x="731757" y="607213"/>
                  <a:pt x="759040" y="616007"/>
                  <a:pt x="782425" y="631596"/>
                </a:cubicBezTo>
                <a:cubicBezTo>
                  <a:pt x="810825" y="650528"/>
                  <a:pt x="814928" y="654952"/>
                  <a:pt x="848413" y="669303"/>
                </a:cubicBezTo>
                <a:cubicBezTo>
                  <a:pt x="857546" y="673217"/>
                  <a:pt x="867266" y="675588"/>
                  <a:pt x="876693" y="678730"/>
                </a:cubicBezTo>
                <a:cubicBezTo>
                  <a:pt x="983509" y="758841"/>
                  <a:pt x="848588" y="661165"/>
                  <a:pt x="952108" y="725864"/>
                </a:cubicBezTo>
                <a:cubicBezTo>
                  <a:pt x="969177" y="736532"/>
                  <a:pt x="998161" y="763031"/>
                  <a:pt x="1018095" y="772998"/>
                </a:cubicBezTo>
                <a:cubicBezTo>
                  <a:pt x="1053590" y="790746"/>
                  <a:pt x="1066935" y="792277"/>
                  <a:pt x="1102937" y="801278"/>
                </a:cubicBezTo>
                <a:cubicBezTo>
                  <a:pt x="1128075" y="813847"/>
                  <a:pt x="1152256" y="828547"/>
                  <a:pt x="1178351" y="838985"/>
                </a:cubicBezTo>
                <a:cubicBezTo>
                  <a:pt x="1194062" y="845270"/>
                  <a:pt x="1210350" y="850271"/>
                  <a:pt x="1225485" y="857839"/>
                </a:cubicBezTo>
                <a:cubicBezTo>
                  <a:pt x="1260198" y="875195"/>
                  <a:pt x="1250156" y="883151"/>
                  <a:pt x="1291473" y="895546"/>
                </a:cubicBezTo>
                <a:cubicBezTo>
                  <a:pt x="1309780" y="901038"/>
                  <a:pt x="1329228" y="901554"/>
                  <a:pt x="1348033" y="904973"/>
                </a:cubicBezTo>
                <a:cubicBezTo>
                  <a:pt x="1363797" y="907839"/>
                  <a:pt x="1379709" y="910184"/>
                  <a:pt x="1395167" y="914400"/>
                </a:cubicBezTo>
                <a:cubicBezTo>
                  <a:pt x="1414340" y="919629"/>
                  <a:pt x="1432363" y="928784"/>
                  <a:pt x="1451728" y="933253"/>
                </a:cubicBezTo>
                <a:cubicBezTo>
                  <a:pt x="1489249" y="941912"/>
                  <a:pt x="1580497" y="947909"/>
                  <a:pt x="1611984" y="952107"/>
                </a:cubicBezTo>
                <a:cubicBezTo>
                  <a:pt x="1627866" y="954225"/>
                  <a:pt x="1643407" y="958392"/>
                  <a:pt x="1659118" y="961534"/>
                </a:cubicBezTo>
                <a:cubicBezTo>
                  <a:pt x="1674829" y="970961"/>
                  <a:pt x="1689240" y="983009"/>
                  <a:pt x="1706252" y="989814"/>
                </a:cubicBezTo>
                <a:cubicBezTo>
                  <a:pt x="1721129" y="995765"/>
                  <a:pt x="1737745" y="995765"/>
                  <a:pt x="1753386" y="999241"/>
                </a:cubicBezTo>
                <a:cubicBezTo>
                  <a:pt x="1766033" y="1002052"/>
                  <a:pt x="1778917" y="1004240"/>
                  <a:pt x="1791093" y="1008668"/>
                </a:cubicBezTo>
                <a:cubicBezTo>
                  <a:pt x="1902194" y="1049068"/>
                  <a:pt x="1811476" y="1029347"/>
                  <a:pt x="1913642" y="1046375"/>
                </a:cubicBezTo>
                <a:cubicBezTo>
                  <a:pt x="1945065" y="1058944"/>
                  <a:pt x="1974407" y="1079296"/>
                  <a:pt x="2007910" y="1084082"/>
                </a:cubicBezTo>
                <a:cubicBezTo>
                  <a:pt x="2092819" y="1096212"/>
                  <a:pt x="2051980" y="1089856"/>
                  <a:pt x="2130458" y="1102936"/>
                </a:cubicBezTo>
                <a:cubicBezTo>
                  <a:pt x="2158190" y="1114821"/>
                  <a:pt x="2289936" y="1173685"/>
                  <a:pt x="2337848" y="1187777"/>
                </a:cubicBezTo>
                <a:cubicBezTo>
                  <a:pt x="2460422" y="1223828"/>
                  <a:pt x="2386322" y="1186429"/>
                  <a:pt x="2507530" y="1234911"/>
                </a:cubicBezTo>
                <a:cubicBezTo>
                  <a:pt x="2605050" y="1273919"/>
                  <a:pt x="2523876" y="1260207"/>
                  <a:pt x="2648932" y="1291472"/>
                </a:cubicBezTo>
                <a:cubicBezTo>
                  <a:pt x="2670488" y="1296861"/>
                  <a:pt x="2693059" y="1296924"/>
                  <a:pt x="2714920" y="1300899"/>
                </a:cubicBezTo>
                <a:cubicBezTo>
                  <a:pt x="2728771" y="1303417"/>
                  <a:pt x="2766028" y="1313375"/>
                  <a:pt x="2780908" y="1319752"/>
                </a:cubicBezTo>
                <a:cubicBezTo>
                  <a:pt x="2793824" y="1325288"/>
                  <a:pt x="2805699" y="1333070"/>
                  <a:pt x="2818615" y="1338606"/>
                </a:cubicBezTo>
                <a:cubicBezTo>
                  <a:pt x="2827748" y="1342520"/>
                  <a:pt x="2837762" y="1344119"/>
                  <a:pt x="2846895" y="1348033"/>
                </a:cubicBezTo>
                <a:cubicBezTo>
                  <a:pt x="2859812" y="1353569"/>
                  <a:pt x="2871555" y="1361667"/>
                  <a:pt x="2884603" y="1366886"/>
                </a:cubicBezTo>
                <a:cubicBezTo>
                  <a:pt x="2903055" y="1374267"/>
                  <a:pt x="2923388" y="1376853"/>
                  <a:pt x="2941163" y="1385740"/>
                </a:cubicBezTo>
                <a:cubicBezTo>
                  <a:pt x="2953732" y="1392024"/>
                  <a:pt x="2966587" y="1397768"/>
                  <a:pt x="2978871" y="1404593"/>
                </a:cubicBezTo>
                <a:cubicBezTo>
                  <a:pt x="2994888" y="1413491"/>
                  <a:pt x="3009617" y="1424680"/>
                  <a:pt x="3026005" y="1432874"/>
                </a:cubicBezTo>
                <a:cubicBezTo>
                  <a:pt x="3034893" y="1437318"/>
                  <a:pt x="3044603" y="1440067"/>
                  <a:pt x="3054285" y="1442301"/>
                </a:cubicBezTo>
                <a:cubicBezTo>
                  <a:pt x="3085509" y="1449507"/>
                  <a:pt x="3117465" y="1453382"/>
                  <a:pt x="3148553" y="1461154"/>
                </a:cubicBezTo>
                <a:lnTo>
                  <a:pt x="3186260" y="1470581"/>
                </a:lnTo>
                <a:cubicBezTo>
                  <a:pt x="3252248" y="1467439"/>
                  <a:pt x="3319059" y="1472015"/>
                  <a:pt x="3384223" y="1461154"/>
                </a:cubicBezTo>
                <a:cubicBezTo>
                  <a:pt x="3397373" y="1458962"/>
                  <a:pt x="3404755" y="1443722"/>
                  <a:pt x="3412504" y="1432874"/>
                </a:cubicBezTo>
                <a:cubicBezTo>
                  <a:pt x="3420672" y="1421439"/>
                  <a:pt x="3424385" y="1407368"/>
                  <a:pt x="3431357" y="1395167"/>
                </a:cubicBezTo>
                <a:cubicBezTo>
                  <a:pt x="3436978" y="1385330"/>
                  <a:pt x="3444590" y="1376723"/>
                  <a:pt x="3450211" y="1366886"/>
                </a:cubicBezTo>
                <a:cubicBezTo>
                  <a:pt x="3457183" y="1354685"/>
                  <a:pt x="3461834" y="1341229"/>
                  <a:pt x="3469064" y="1329179"/>
                </a:cubicBezTo>
                <a:cubicBezTo>
                  <a:pt x="3480722" y="1309749"/>
                  <a:pt x="3485275" y="1279784"/>
                  <a:pt x="3506772" y="1272618"/>
                </a:cubicBezTo>
                <a:cubicBezTo>
                  <a:pt x="3597653" y="1242323"/>
                  <a:pt x="3525115" y="1263191"/>
                  <a:pt x="3733015" y="126319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F211F75A-E4A5-4AFA-94D8-3EB4E80DE587}"/>
              </a:ext>
            </a:extLst>
          </p:cNvPr>
          <p:cNvSpPr/>
          <p:nvPr/>
        </p:nvSpPr>
        <p:spPr>
          <a:xfrm>
            <a:off x="1214208" y="2641599"/>
            <a:ext cx="3704734" cy="245209"/>
          </a:xfrm>
          <a:custGeom>
            <a:avLst/>
            <a:gdLst>
              <a:gd name="connsiteX0" fmla="*/ 0 w 3704734"/>
              <a:gd name="connsiteY0" fmla="*/ 0 h 245209"/>
              <a:gd name="connsiteX1" fmla="*/ 65987 w 3704734"/>
              <a:gd name="connsiteY1" fmla="*/ 9427 h 245209"/>
              <a:gd name="connsiteX2" fmla="*/ 546754 w 3704734"/>
              <a:gd name="connsiteY2" fmla="*/ 37707 h 245209"/>
              <a:gd name="connsiteX3" fmla="*/ 744717 w 3704734"/>
              <a:gd name="connsiteY3" fmla="*/ 56561 h 245209"/>
              <a:gd name="connsiteX4" fmla="*/ 820132 w 3704734"/>
              <a:gd name="connsiteY4" fmla="*/ 65988 h 245209"/>
              <a:gd name="connsiteX5" fmla="*/ 886119 w 3704734"/>
              <a:gd name="connsiteY5" fmla="*/ 84842 h 245209"/>
              <a:gd name="connsiteX6" fmla="*/ 942680 w 3704734"/>
              <a:gd name="connsiteY6" fmla="*/ 94268 h 245209"/>
              <a:gd name="connsiteX7" fmla="*/ 989814 w 3704734"/>
              <a:gd name="connsiteY7" fmla="*/ 103695 h 245209"/>
              <a:gd name="connsiteX8" fmla="*/ 1018095 w 3704734"/>
              <a:gd name="connsiteY8" fmla="*/ 113122 h 245209"/>
              <a:gd name="connsiteX9" fmla="*/ 1168924 w 3704734"/>
              <a:gd name="connsiteY9" fmla="*/ 131976 h 245209"/>
              <a:gd name="connsiteX10" fmla="*/ 1545996 w 3704734"/>
              <a:gd name="connsiteY10" fmla="*/ 160256 h 245209"/>
              <a:gd name="connsiteX11" fmla="*/ 1649691 w 3704734"/>
              <a:gd name="connsiteY11" fmla="*/ 169683 h 245209"/>
              <a:gd name="connsiteX12" fmla="*/ 1725105 w 3704734"/>
              <a:gd name="connsiteY12" fmla="*/ 179110 h 245209"/>
              <a:gd name="connsiteX13" fmla="*/ 2337847 w 3704734"/>
              <a:gd name="connsiteY13" fmla="*/ 188536 h 245209"/>
              <a:gd name="connsiteX14" fmla="*/ 2441542 w 3704734"/>
              <a:gd name="connsiteY14" fmla="*/ 207390 h 245209"/>
              <a:gd name="connsiteX15" fmla="*/ 2564091 w 3704734"/>
              <a:gd name="connsiteY15" fmla="*/ 226244 h 245209"/>
              <a:gd name="connsiteX16" fmla="*/ 2592371 w 3704734"/>
              <a:gd name="connsiteY16" fmla="*/ 235670 h 245209"/>
              <a:gd name="connsiteX17" fmla="*/ 3195686 w 3704734"/>
              <a:gd name="connsiteY17" fmla="*/ 235670 h 245209"/>
              <a:gd name="connsiteX18" fmla="*/ 3289954 w 3704734"/>
              <a:gd name="connsiteY18" fmla="*/ 207390 h 245209"/>
              <a:gd name="connsiteX19" fmla="*/ 3318235 w 3704734"/>
              <a:gd name="connsiteY19" fmla="*/ 197963 h 245209"/>
              <a:gd name="connsiteX20" fmla="*/ 3365369 w 3704734"/>
              <a:gd name="connsiteY20" fmla="*/ 150829 h 245209"/>
              <a:gd name="connsiteX21" fmla="*/ 3393649 w 3704734"/>
              <a:gd name="connsiteY21" fmla="*/ 122549 h 245209"/>
              <a:gd name="connsiteX22" fmla="*/ 3478491 w 3704734"/>
              <a:gd name="connsiteY22" fmla="*/ 75415 h 245209"/>
              <a:gd name="connsiteX23" fmla="*/ 3704734 w 3704734"/>
              <a:gd name="connsiteY23" fmla="*/ 37707 h 24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734" h="245209">
                <a:moveTo>
                  <a:pt x="0" y="0"/>
                </a:moveTo>
                <a:cubicBezTo>
                  <a:pt x="21996" y="3142"/>
                  <a:pt x="43854" y="7474"/>
                  <a:pt x="65987" y="9427"/>
                </a:cubicBezTo>
                <a:cubicBezTo>
                  <a:pt x="295504" y="29679"/>
                  <a:pt x="324483" y="28446"/>
                  <a:pt x="546754" y="37707"/>
                </a:cubicBezTo>
                <a:lnTo>
                  <a:pt x="744717" y="56561"/>
                </a:lnTo>
                <a:cubicBezTo>
                  <a:pt x="769916" y="59168"/>
                  <a:pt x="795290" y="61019"/>
                  <a:pt x="820132" y="65988"/>
                </a:cubicBezTo>
                <a:cubicBezTo>
                  <a:pt x="842564" y="70474"/>
                  <a:pt x="863829" y="79698"/>
                  <a:pt x="886119" y="84842"/>
                </a:cubicBezTo>
                <a:cubicBezTo>
                  <a:pt x="904743" y="89140"/>
                  <a:pt x="923875" y="90849"/>
                  <a:pt x="942680" y="94268"/>
                </a:cubicBezTo>
                <a:cubicBezTo>
                  <a:pt x="958444" y="97134"/>
                  <a:pt x="974270" y="99809"/>
                  <a:pt x="989814" y="103695"/>
                </a:cubicBezTo>
                <a:cubicBezTo>
                  <a:pt x="999454" y="106105"/>
                  <a:pt x="1008351" y="111173"/>
                  <a:pt x="1018095" y="113122"/>
                </a:cubicBezTo>
                <a:cubicBezTo>
                  <a:pt x="1049901" y="119483"/>
                  <a:pt x="1141847" y="129175"/>
                  <a:pt x="1168924" y="131976"/>
                </a:cubicBezTo>
                <a:cubicBezTo>
                  <a:pt x="1491992" y="165396"/>
                  <a:pt x="1222727" y="139399"/>
                  <a:pt x="1545996" y="160256"/>
                </a:cubicBezTo>
                <a:cubicBezTo>
                  <a:pt x="1580632" y="162491"/>
                  <a:pt x="1615174" y="166050"/>
                  <a:pt x="1649691" y="169683"/>
                </a:cubicBezTo>
                <a:cubicBezTo>
                  <a:pt x="1674885" y="172335"/>
                  <a:pt x="1699781" y="178416"/>
                  <a:pt x="1725105" y="179110"/>
                </a:cubicBezTo>
                <a:cubicBezTo>
                  <a:pt x="1929300" y="184704"/>
                  <a:pt x="2133600" y="185394"/>
                  <a:pt x="2337847" y="188536"/>
                </a:cubicBezTo>
                <a:cubicBezTo>
                  <a:pt x="2505593" y="212500"/>
                  <a:pt x="2330424" y="185166"/>
                  <a:pt x="2441542" y="207390"/>
                </a:cubicBezTo>
                <a:cubicBezTo>
                  <a:pt x="2474241" y="213930"/>
                  <a:pt x="2532398" y="221716"/>
                  <a:pt x="2564091" y="226244"/>
                </a:cubicBezTo>
                <a:cubicBezTo>
                  <a:pt x="2573518" y="229386"/>
                  <a:pt x="2582466" y="234878"/>
                  <a:pt x="2592371" y="235670"/>
                </a:cubicBezTo>
                <a:cubicBezTo>
                  <a:pt x="2818746" y="253779"/>
                  <a:pt x="2945937" y="241617"/>
                  <a:pt x="3195686" y="235670"/>
                </a:cubicBezTo>
                <a:cubicBezTo>
                  <a:pt x="3252676" y="221424"/>
                  <a:pt x="3221100" y="230342"/>
                  <a:pt x="3289954" y="207390"/>
                </a:cubicBezTo>
                <a:lnTo>
                  <a:pt x="3318235" y="197963"/>
                </a:lnTo>
                <a:cubicBezTo>
                  <a:pt x="3352801" y="146116"/>
                  <a:pt x="3318235" y="190108"/>
                  <a:pt x="3365369" y="150829"/>
                </a:cubicBezTo>
                <a:cubicBezTo>
                  <a:pt x="3375610" y="142294"/>
                  <a:pt x="3383126" y="130734"/>
                  <a:pt x="3393649" y="122549"/>
                </a:cubicBezTo>
                <a:cubicBezTo>
                  <a:pt x="3442270" y="84733"/>
                  <a:pt x="3435821" y="89638"/>
                  <a:pt x="3478491" y="75415"/>
                </a:cubicBezTo>
                <a:cubicBezTo>
                  <a:pt x="3582112" y="6332"/>
                  <a:pt x="3512392" y="37707"/>
                  <a:pt x="3704734" y="3770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/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/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/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/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/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/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  <a:blipFill>
                <a:blip r:embed="rId1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弧 3">
            <a:extLst>
              <a:ext uri="{FF2B5EF4-FFF2-40B4-BE49-F238E27FC236}">
                <a16:creationId xmlns:a16="http://schemas.microsoft.com/office/drawing/2014/main" id="{6D94F311-7B45-478A-BC73-4EEC2AF76F93}"/>
              </a:ext>
            </a:extLst>
          </p:cNvPr>
          <p:cNvSpPr/>
          <p:nvPr/>
        </p:nvSpPr>
        <p:spPr>
          <a:xfrm>
            <a:off x="6266691" y="1462089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650FB31A-994F-413C-8F88-679B2D72BD35}"/>
              </a:ext>
            </a:extLst>
          </p:cNvPr>
          <p:cNvSpPr/>
          <p:nvPr/>
        </p:nvSpPr>
        <p:spPr>
          <a:xfrm>
            <a:off x="9325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/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/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C8F7FFCA-01EE-46F5-825B-578576F208C0}"/>
              </a:ext>
            </a:extLst>
          </p:cNvPr>
          <p:cNvCxnSpPr/>
          <p:nvPr/>
        </p:nvCxnSpPr>
        <p:spPr>
          <a:xfrm>
            <a:off x="1288775" y="5532644"/>
            <a:ext cx="1021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/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(not necessary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blipFill>
                <a:blip r:embed="rId16"/>
                <a:stretch>
                  <a:fillRect l="-22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349B0F0-271D-4CF2-80F9-5A6D728AA256}"/>
                  </a:ext>
                </a:extLst>
              </p:cNvPr>
              <p:cNvSpPr txBox="1"/>
              <p:nvPr/>
            </p:nvSpPr>
            <p:spPr>
              <a:xfrm>
                <a:off x="4843399" y="529584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349B0F0-271D-4CF2-80F9-5A6D728A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399" y="5295848"/>
                <a:ext cx="827314" cy="47359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175D7D6-DD01-4373-AA2A-AE9D5561DB36}"/>
              </a:ext>
            </a:extLst>
          </p:cNvPr>
          <p:cNvCxnSpPr/>
          <p:nvPr/>
        </p:nvCxnSpPr>
        <p:spPr>
          <a:xfrm>
            <a:off x="2429099" y="5532644"/>
            <a:ext cx="248984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8D6914E-E604-4E05-80B0-DCF5030167D4}"/>
                  </a:ext>
                </a:extLst>
              </p:cNvPr>
              <p:cNvSpPr txBox="1"/>
              <p:nvPr/>
            </p:nvSpPr>
            <p:spPr>
              <a:xfrm>
                <a:off x="5649449" y="4247028"/>
                <a:ext cx="1069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8D6914E-E604-4E05-80B0-DCF503016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449" y="4247028"/>
                <a:ext cx="1069989" cy="461665"/>
              </a:xfrm>
              <a:prstGeom prst="rect">
                <a:avLst/>
              </a:prstGeom>
              <a:blipFill>
                <a:blip r:embed="rId18"/>
                <a:stretch>
                  <a:fillRect l="-4000"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551D5327-0EA5-4DFD-98F2-B65A65D3F4A0}"/>
                  </a:ext>
                </a:extLst>
              </p:cNvPr>
              <p:cNvSpPr txBox="1"/>
              <p:nvPr/>
            </p:nvSpPr>
            <p:spPr>
              <a:xfrm>
                <a:off x="5662297" y="5340891"/>
                <a:ext cx="1069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551D5327-0EA5-4DFD-98F2-B65A65D3F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97" y="5340891"/>
                <a:ext cx="1069989" cy="461665"/>
              </a:xfrm>
              <a:prstGeom prst="rect">
                <a:avLst/>
              </a:prstGeom>
              <a:blipFill>
                <a:blip r:embed="rId19"/>
                <a:stretch>
                  <a:fillRect l="-4000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FD09BEDE-0CE0-47DA-9356-DC55E0188910}"/>
                  </a:ext>
                </a:extLst>
              </p:cNvPr>
              <p:cNvSpPr txBox="1"/>
              <p:nvPr/>
            </p:nvSpPr>
            <p:spPr>
              <a:xfrm>
                <a:off x="5712954" y="4727691"/>
                <a:ext cx="3316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better than average.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FD09BEDE-0CE0-47DA-9356-DC55E0188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54" y="4727691"/>
                <a:ext cx="3316746" cy="461665"/>
              </a:xfrm>
              <a:prstGeom prst="rect">
                <a:avLst/>
              </a:prstGeom>
              <a:blipFill>
                <a:blip r:embed="rId20"/>
                <a:stretch>
                  <a:fillRect t="-10667" r="-4596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A79BEB8-01C2-40D2-BE68-52EC84C1FECA}"/>
                  </a:ext>
                </a:extLst>
              </p:cNvPr>
              <p:cNvSpPr txBox="1"/>
              <p:nvPr/>
            </p:nvSpPr>
            <p:spPr>
              <a:xfrm>
                <a:off x="5712954" y="5845652"/>
                <a:ext cx="3316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worse than average.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A79BEB8-01C2-40D2-BE68-52EC84C1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54" y="5845652"/>
                <a:ext cx="3316746" cy="461665"/>
              </a:xfrm>
              <a:prstGeom prst="rect">
                <a:avLst/>
              </a:prstGeom>
              <a:blipFill>
                <a:blip r:embed="rId21"/>
                <a:stretch>
                  <a:fillRect t="-10526" r="-422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90E1898-4DAD-42A6-9072-119DC131F79D}"/>
              </a:ext>
            </a:extLst>
          </p:cNvPr>
          <p:cNvSpPr txBox="1"/>
          <p:nvPr/>
        </p:nvSpPr>
        <p:spPr>
          <a:xfrm>
            <a:off x="3028867" y="5992411"/>
            <a:ext cx="189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Just a sample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48ABE23-CAF2-4FA1-87C1-70396C6EDBBD}"/>
              </a:ext>
            </a:extLst>
          </p:cNvPr>
          <p:cNvCxnSpPr/>
          <p:nvPr/>
        </p:nvCxnSpPr>
        <p:spPr>
          <a:xfrm flipH="1">
            <a:off x="4572000" y="5728956"/>
            <a:ext cx="394076" cy="277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C45FFBF-9DC2-4C5D-BA63-21F5342A4E06}"/>
              </a:ext>
            </a:extLst>
          </p:cNvPr>
          <p:cNvSpPr txBox="1"/>
          <p:nvPr/>
        </p:nvSpPr>
        <p:spPr>
          <a:xfrm>
            <a:off x="804173" y="4010535"/>
            <a:ext cx="331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(You sample the actions based on a distribution)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1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/>
      <p:bldP spid="96" grpId="0"/>
      <p:bldP spid="103" grpId="0"/>
      <p:bldP spid="109" grpId="0"/>
      <p:bldP spid="113" grpId="0"/>
      <p:bldP spid="4" grpId="0" animBg="1"/>
      <p:bldP spid="114" grpId="0" animBg="1"/>
      <p:bldP spid="115" grpId="0"/>
      <p:bldP spid="116" grpId="0"/>
      <p:bldP spid="119" grpId="0"/>
      <p:bldP spid="120" grpId="0"/>
      <p:bldP spid="121" grpId="0"/>
      <p:bldP spid="122" grpId="0"/>
      <p:bldP spid="123" grpId="0"/>
      <p:bldP spid="124" grpId="0"/>
      <p:bldP spid="9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4 </a:t>
            </a:r>
            <a:endParaRPr lang="zh-TW" altLang="en-US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DCC9FDA-2CB9-4F80-8310-BDF4C1B24B77}"/>
              </a:ext>
            </a:extLst>
          </p:cNvPr>
          <p:cNvSpPr/>
          <p:nvPr/>
        </p:nvSpPr>
        <p:spPr>
          <a:xfrm>
            <a:off x="894481" y="25384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/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手繪多邊形: 圖案 87">
            <a:extLst>
              <a:ext uri="{FF2B5EF4-FFF2-40B4-BE49-F238E27FC236}">
                <a16:creationId xmlns:a16="http://schemas.microsoft.com/office/drawing/2014/main" id="{02A2CE8B-E26B-4670-9BA5-08DD783B9A6B}"/>
              </a:ext>
            </a:extLst>
          </p:cNvPr>
          <p:cNvSpPr/>
          <p:nvPr/>
        </p:nvSpPr>
        <p:spPr>
          <a:xfrm>
            <a:off x="1233061" y="1698919"/>
            <a:ext cx="3591613" cy="942680"/>
          </a:xfrm>
          <a:custGeom>
            <a:avLst/>
            <a:gdLst>
              <a:gd name="connsiteX0" fmla="*/ 0 w 3591613"/>
              <a:gd name="connsiteY0" fmla="*/ 942680 h 942680"/>
              <a:gd name="connsiteX1" fmla="*/ 65988 w 3591613"/>
              <a:gd name="connsiteY1" fmla="*/ 876693 h 942680"/>
              <a:gd name="connsiteX2" fmla="*/ 113122 w 3591613"/>
              <a:gd name="connsiteY2" fmla="*/ 848412 h 942680"/>
              <a:gd name="connsiteX3" fmla="*/ 311085 w 3591613"/>
              <a:gd name="connsiteY3" fmla="*/ 725864 h 942680"/>
              <a:gd name="connsiteX4" fmla="*/ 377073 w 3591613"/>
              <a:gd name="connsiteY4" fmla="*/ 697583 h 942680"/>
              <a:gd name="connsiteX5" fmla="*/ 443060 w 3591613"/>
              <a:gd name="connsiteY5" fmla="*/ 659876 h 942680"/>
              <a:gd name="connsiteX6" fmla="*/ 641023 w 3591613"/>
              <a:gd name="connsiteY6" fmla="*/ 593889 h 942680"/>
              <a:gd name="connsiteX7" fmla="*/ 744718 w 3591613"/>
              <a:gd name="connsiteY7" fmla="*/ 546754 h 942680"/>
              <a:gd name="connsiteX8" fmla="*/ 980388 w 3591613"/>
              <a:gd name="connsiteY8" fmla="*/ 490194 h 942680"/>
              <a:gd name="connsiteX9" fmla="*/ 1093510 w 3591613"/>
              <a:gd name="connsiteY9" fmla="*/ 461913 h 942680"/>
              <a:gd name="connsiteX10" fmla="*/ 1244339 w 3591613"/>
              <a:gd name="connsiteY10" fmla="*/ 443060 h 942680"/>
              <a:gd name="connsiteX11" fmla="*/ 1385741 w 3591613"/>
              <a:gd name="connsiteY11" fmla="*/ 414779 h 942680"/>
              <a:gd name="connsiteX12" fmla="*/ 1630838 w 3591613"/>
              <a:gd name="connsiteY12" fmla="*/ 386499 h 942680"/>
              <a:gd name="connsiteX13" fmla="*/ 1725106 w 3591613"/>
              <a:gd name="connsiteY13" fmla="*/ 367645 h 942680"/>
              <a:gd name="connsiteX14" fmla="*/ 1809947 w 3591613"/>
              <a:gd name="connsiteY14" fmla="*/ 358218 h 942680"/>
              <a:gd name="connsiteX15" fmla="*/ 1885361 w 3591613"/>
              <a:gd name="connsiteY15" fmla="*/ 339365 h 942680"/>
              <a:gd name="connsiteX16" fmla="*/ 1989056 w 3591613"/>
              <a:gd name="connsiteY16" fmla="*/ 329938 h 942680"/>
              <a:gd name="connsiteX17" fmla="*/ 2073897 w 3591613"/>
              <a:gd name="connsiteY17" fmla="*/ 320511 h 942680"/>
              <a:gd name="connsiteX18" fmla="*/ 2158739 w 3591613"/>
              <a:gd name="connsiteY18" fmla="*/ 301658 h 942680"/>
              <a:gd name="connsiteX19" fmla="*/ 2205873 w 3591613"/>
              <a:gd name="connsiteY19" fmla="*/ 292231 h 942680"/>
              <a:gd name="connsiteX20" fmla="*/ 2290714 w 3591613"/>
              <a:gd name="connsiteY20" fmla="*/ 263950 h 942680"/>
              <a:gd name="connsiteX21" fmla="*/ 2601798 w 3591613"/>
              <a:gd name="connsiteY21" fmla="*/ 254524 h 942680"/>
              <a:gd name="connsiteX22" fmla="*/ 2677213 w 3591613"/>
              <a:gd name="connsiteY22" fmla="*/ 235670 h 942680"/>
              <a:gd name="connsiteX23" fmla="*/ 2724347 w 3591613"/>
              <a:gd name="connsiteY23" fmla="*/ 226243 h 942680"/>
              <a:gd name="connsiteX24" fmla="*/ 2828042 w 3591613"/>
              <a:gd name="connsiteY24" fmla="*/ 179109 h 942680"/>
              <a:gd name="connsiteX25" fmla="*/ 2941163 w 3591613"/>
              <a:gd name="connsiteY25" fmla="*/ 103695 h 942680"/>
              <a:gd name="connsiteX26" fmla="*/ 2997724 w 3591613"/>
              <a:gd name="connsiteY26" fmla="*/ 65987 h 942680"/>
              <a:gd name="connsiteX27" fmla="*/ 3054285 w 3591613"/>
              <a:gd name="connsiteY27" fmla="*/ 28280 h 942680"/>
              <a:gd name="connsiteX28" fmla="*/ 3110846 w 3591613"/>
              <a:gd name="connsiteY28" fmla="*/ 0 h 942680"/>
              <a:gd name="connsiteX29" fmla="*/ 3167407 w 3591613"/>
              <a:gd name="connsiteY29" fmla="*/ 28280 h 942680"/>
              <a:gd name="connsiteX30" fmla="*/ 3186260 w 3591613"/>
              <a:gd name="connsiteY30" fmla="*/ 56561 h 942680"/>
              <a:gd name="connsiteX31" fmla="*/ 3469064 w 3591613"/>
              <a:gd name="connsiteY31" fmla="*/ 65987 h 942680"/>
              <a:gd name="connsiteX32" fmla="*/ 3506772 w 3591613"/>
              <a:gd name="connsiteY32" fmla="*/ 75414 h 942680"/>
              <a:gd name="connsiteX33" fmla="*/ 3591613 w 3591613"/>
              <a:gd name="connsiteY33" fmla="*/ 122548 h 94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91613" h="942680">
                <a:moveTo>
                  <a:pt x="0" y="942680"/>
                </a:moveTo>
                <a:cubicBezTo>
                  <a:pt x="21996" y="920684"/>
                  <a:pt x="42091" y="896607"/>
                  <a:pt x="65988" y="876693"/>
                </a:cubicBezTo>
                <a:cubicBezTo>
                  <a:pt x="80064" y="864963"/>
                  <a:pt x="97877" y="858576"/>
                  <a:pt x="113122" y="848412"/>
                </a:cubicBezTo>
                <a:cubicBezTo>
                  <a:pt x="192025" y="795810"/>
                  <a:pt x="208714" y="769738"/>
                  <a:pt x="311085" y="725864"/>
                </a:cubicBezTo>
                <a:cubicBezTo>
                  <a:pt x="333081" y="716437"/>
                  <a:pt x="355669" y="708285"/>
                  <a:pt x="377073" y="697583"/>
                </a:cubicBezTo>
                <a:cubicBezTo>
                  <a:pt x="399732" y="686253"/>
                  <a:pt x="419910" y="670165"/>
                  <a:pt x="443060" y="659876"/>
                </a:cubicBezTo>
                <a:cubicBezTo>
                  <a:pt x="591489" y="593908"/>
                  <a:pt x="499126" y="647945"/>
                  <a:pt x="641023" y="593889"/>
                </a:cubicBezTo>
                <a:cubicBezTo>
                  <a:pt x="676504" y="580372"/>
                  <a:pt x="708407" y="557849"/>
                  <a:pt x="744718" y="546754"/>
                </a:cubicBezTo>
                <a:cubicBezTo>
                  <a:pt x="821979" y="523146"/>
                  <a:pt x="901890" y="509288"/>
                  <a:pt x="980388" y="490194"/>
                </a:cubicBezTo>
                <a:cubicBezTo>
                  <a:pt x="1018155" y="481008"/>
                  <a:pt x="1054942" y="466734"/>
                  <a:pt x="1093510" y="461913"/>
                </a:cubicBezTo>
                <a:cubicBezTo>
                  <a:pt x="1143786" y="455629"/>
                  <a:pt x="1194318" y="451128"/>
                  <a:pt x="1244339" y="443060"/>
                </a:cubicBezTo>
                <a:cubicBezTo>
                  <a:pt x="1291793" y="435406"/>
                  <a:pt x="1338372" y="422946"/>
                  <a:pt x="1385741" y="414779"/>
                </a:cubicBezTo>
                <a:cubicBezTo>
                  <a:pt x="1498947" y="395261"/>
                  <a:pt x="1521307" y="395627"/>
                  <a:pt x="1630838" y="386499"/>
                </a:cubicBezTo>
                <a:cubicBezTo>
                  <a:pt x="1662261" y="380214"/>
                  <a:pt x="1693453" y="372643"/>
                  <a:pt x="1725106" y="367645"/>
                </a:cubicBezTo>
                <a:cubicBezTo>
                  <a:pt x="1753212" y="363207"/>
                  <a:pt x="1781926" y="363163"/>
                  <a:pt x="1809947" y="358218"/>
                </a:cubicBezTo>
                <a:cubicBezTo>
                  <a:pt x="1835464" y="353715"/>
                  <a:pt x="1859766" y="343406"/>
                  <a:pt x="1885361" y="339365"/>
                </a:cubicBezTo>
                <a:cubicBezTo>
                  <a:pt x="1919644" y="333952"/>
                  <a:pt x="1954521" y="333392"/>
                  <a:pt x="1989056" y="329938"/>
                </a:cubicBezTo>
                <a:cubicBezTo>
                  <a:pt x="2017369" y="327107"/>
                  <a:pt x="2045729" y="324535"/>
                  <a:pt x="2073897" y="320511"/>
                </a:cubicBezTo>
                <a:cubicBezTo>
                  <a:pt x="2113683" y="314827"/>
                  <a:pt x="2121702" y="309888"/>
                  <a:pt x="2158739" y="301658"/>
                </a:cubicBezTo>
                <a:cubicBezTo>
                  <a:pt x="2174380" y="298182"/>
                  <a:pt x="2190526" y="296835"/>
                  <a:pt x="2205873" y="292231"/>
                </a:cubicBezTo>
                <a:cubicBezTo>
                  <a:pt x="2232771" y="284161"/>
                  <a:pt x="2261294" y="265540"/>
                  <a:pt x="2290714" y="263950"/>
                </a:cubicBezTo>
                <a:cubicBezTo>
                  <a:pt x="2394305" y="258351"/>
                  <a:pt x="2498103" y="257666"/>
                  <a:pt x="2601798" y="254524"/>
                </a:cubicBezTo>
                <a:cubicBezTo>
                  <a:pt x="2626936" y="248239"/>
                  <a:pt x="2651804" y="240752"/>
                  <a:pt x="2677213" y="235670"/>
                </a:cubicBezTo>
                <a:cubicBezTo>
                  <a:pt x="2692924" y="232528"/>
                  <a:pt x="2708803" y="230129"/>
                  <a:pt x="2724347" y="226243"/>
                </a:cubicBezTo>
                <a:cubicBezTo>
                  <a:pt x="2756378" y="218235"/>
                  <a:pt x="2808545" y="192107"/>
                  <a:pt x="2828042" y="179109"/>
                </a:cubicBezTo>
                <a:lnTo>
                  <a:pt x="2941163" y="103695"/>
                </a:lnTo>
                <a:lnTo>
                  <a:pt x="2997724" y="65987"/>
                </a:lnTo>
                <a:cubicBezTo>
                  <a:pt x="3051335" y="12378"/>
                  <a:pt x="2999715" y="55565"/>
                  <a:pt x="3054285" y="28280"/>
                </a:cubicBezTo>
                <a:cubicBezTo>
                  <a:pt x="3127379" y="-8267"/>
                  <a:pt x="3039763" y="23694"/>
                  <a:pt x="3110846" y="0"/>
                </a:cubicBezTo>
                <a:cubicBezTo>
                  <a:pt x="3133845" y="7667"/>
                  <a:pt x="3149135" y="10008"/>
                  <a:pt x="3167407" y="28280"/>
                </a:cubicBezTo>
                <a:cubicBezTo>
                  <a:pt x="3175418" y="36291"/>
                  <a:pt x="3175018" y="55156"/>
                  <a:pt x="3186260" y="56561"/>
                </a:cubicBezTo>
                <a:cubicBezTo>
                  <a:pt x="3279852" y="68260"/>
                  <a:pt x="3374796" y="62845"/>
                  <a:pt x="3469064" y="65987"/>
                </a:cubicBezTo>
                <a:cubicBezTo>
                  <a:pt x="3481633" y="69129"/>
                  <a:pt x="3494812" y="70431"/>
                  <a:pt x="3506772" y="75414"/>
                </a:cubicBezTo>
                <a:cubicBezTo>
                  <a:pt x="3574816" y="103766"/>
                  <a:pt x="3564105" y="95043"/>
                  <a:pt x="3591613" y="12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DB30C6BC-BDC0-49F1-9FDF-2DD9B376C023}"/>
              </a:ext>
            </a:extLst>
          </p:cNvPr>
          <p:cNvSpPr/>
          <p:nvPr/>
        </p:nvSpPr>
        <p:spPr>
          <a:xfrm>
            <a:off x="1251915" y="2057137"/>
            <a:ext cx="3619893" cy="584462"/>
          </a:xfrm>
          <a:custGeom>
            <a:avLst/>
            <a:gdLst>
              <a:gd name="connsiteX0" fmla="*/ 0 w 3619893"/>
              <a:gd name="connsiteY0" fmla="*/ 584462 h 584462"/>
              <a:gd name="connsiteX1" fmla="*/ 131975 w 3619893"/>
              <a:gd name="connsiteY1" fmla="*/ 556182 h 584462"/>
              <a:gd name="connsiteX2" fmla="*/ 216817 w 3619893"/>
              <a:gd name="connsiteY2" fmla="*/ 546755 h 584462"/>
              <a:gd name="connsiteX3" fmla="*/ 329938 w 3619893"/>
              <a:gd name="connsiteY3" fmla="*/ 527901 h 584462"/>
              <a:gd name="connsiteX4" fmla="*/ 631596 w 3619893"/>
              <a:gd name="connsiteY4" fmla="*/ 518475 h 584462"/>
              <a:gd name="connsiteX5" fmla="*/ 2582944 w 3619893"/>
              <a:gd name="connsiteY5" fmla="*/ 509048 h 584462"/>
              <a:gd name="connsiteX6" fmla="*/ 2658359 w 3619893"/>
              <a:gd name="connsiteY6" fmla="*/ 499621 h 584462"/>
              <a:gd name="connsiteX7" fmla="*/ 2686639 w 3619893"/>
              <a:gd name="connsiteY7" fmla="*/ 480767 h 584462"/>
              <a:gd name="connsiteX8" fmla="*/ 2724346 w 3619893"/>
              <a:gd name="connsiteY8" fmla="*/ 461914 h 584462"/>
              <a:gd name="connsiteX9" fmla="*/ 2790334 w 3619893"/>
              <a:gd name="connsiteY9" fmla="*/ 452487 h 584462"/>
              <a:gd name="connsiteX10" fmla="*/ 2865749 w 3619893"/>
              <a:gd name="connsiteY10" fmla="*/ 424207 h 584462"/>
              <a:gd name="connsiteX11" fmla="*/ 2903456 w 3619893"/>
              <a:gd name="connsiteY11" fmla="*/ 405353 h 584462"/>
              <a:gd name="connsiteX12" fmla="*/ 2941163 w 3619893"/>
              <a:gd name="connsiteY12" fmla="*/ 395926 h 584462"/>
              <a:gd name="connsiteX13" fmla="*/ 3035431 w 3619893"/>
              <a:gd name="connsiteY13" fmla="*/ 358219 h 584462"/>
              <a:gd name="connsiteX14" fmla="*/ 3129699 w 3619893"/>
              <a:gd name="connsiteY14" fmla="*/ 311085 h 584462"/>
              <a:gd name="connsiteX15" fmla="*/ 3186260 w 3619893"/>
              <a:gd name="connsiteY15" fmla="*/ 282805 h 584462"/>
              <a:gd name="connsiteX16" fmla="*/ 3214540 w 3619893"/>
              <a:gd name="connsiteY16" fmla="*/ 216817 h 584462"/>
              <a:gd name="connsiteX17" fmla="*/ 3233394 w 3619893"/>
              <a:gd name="connsiteY17" fmla="*/ 179110 h 584462"/>
              <a:gd name="connsiteX18" fmla="*/ 3242821 w 3619893"/>
              <a:gd name="connsiteY18" fmla="*/ 150829 h 584462"/>
              <a:gd name="connsiteX19" fmla="*/ 3271101 w 3619893"/>
              <a:gd name="connsiteY19" fmla="*/ 131976 h 584462"/>
              <a:gd name="connsiteX20" fmla="*/ 3299382 w 3619893"/>
              <a:gd name="connsiteY20" fmla="*/ 103695 h 584462"/>
              <a:gd name="connsiteX21" fmla="*/ 3327662 w 3619893"/>
              <a:gd name="connsiteY21" fmla="*/ 84842 h 584462"/>
              <a:gd name="connsiteX22" fmla="*/ 3365369 w 3619893"/>
              <a:gd name="connsiteY22" fmla="*/ 47134 h 584462"/>
              <a:gd name="connsiteX23" fmla="*/ 3478491 w 3619893"/>
              <a:gd name="connsiteY23" fmla="*/ 0 h 584462"/>
              <a:gd name="connsiteX24" fmla="*/ 3619893 w 3619893"/>
              <a:gd name="connsiteY24" fmla="*/ 9427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19893" h="584462">
                <a:moveTo>
                  <a:pt x="0" y="584462"/>
                </a:moveTo>
                <a:cubicBezTo>
                  <a:pt x="277787" y="549738"/>
                  <a:pt x="-91905" y="600957"/>
                  <a:pt x="131975" y="556182"/>
                </a:cubicBezTo>
                <a:cubicBezTo>
                  <a:pt x="159877" y="550602"/>
                  <a:pt x="188648" y="550779"/>
                  <a:pt x="216817" y="546755"/>
                </a:cubicBezTo>
                <a:cubicBezTo>
                  <a:pt x="254660" y="541349"/>
                  <a:pt x="291799" y="530501"/>
                  <a:pt x="329938" y="527901"/>
                </a:cubicBezTo>
                <a:cubicBezTo>
                  <a:pt x="430307" y="521058"/>
                  <a:pt x="530998" y="519317"/>
                  <a:pt x="631596" y="518475"/>
                </a:cubicBezTo>
                <a:lnTo>
                  <a:pt x="2582944" y="509048"/>
                </a:lnTo>
                <a:cubicBezTo>
                  <a:pt x="2608082" y="505906"/>
                  <a:pt x="2633918" y="506287"/>
                  <a:pt x="2658359" y="499621"/>
                </a:cubicBezTo>
                <a:cubicBezTo>
                  <a:pt x="2669289" y="496640"/>
                  <a:pt x="2676802" y="486388"/>
                  <a:pt x="2686639" y="480767"/>
                </a:cubicBezTo>
                <a:cubicBezTo>
                  <a:pt x="2698840" y="473795"/>
                  <a:pt x="2710789" y="465611"/>
                  <a:pt x="2724346" y="461914"/>
                </a:cubicBezTo>
                <a:cubicBezTo>
                  <a:pt x="2745782" y="456068"/>
                  <a:pt x="2768338" y="455629"/>
                  <a:pt x="2790334" y="452487"/>
                </a:cubicBezTo>
                <a:cubicBezTo>
                  <a:pt x="2821423" y="442124"/>
                  <a:pt x="2831944" y="439231"/>
                  <a:pt x="2865749" y="424207"/>
                </a:cubicBezTo>
                <a:cubicBezTo>
                  <a:pt x="2878590" y="418500"/>
                  <a:pt x="2890298" y="410287"/>
                  <a:pt x="2903456" y="405353"/>
                </a:cubicBezTo>
                <a:cubicBezTo>
                  <a:pt x="2915587" y="400804"/>
                  <a:pt x="2928594" y="399068"/>
                  <a:pt x="2941163" y="395926"/>
                </a:cubicBezTo>
                <a:cubicBezTo>
                  <a:pt x="3026853" y="344513"/>
                  <a:pt x="2948629" y="384260"/>
                  <a:pt x="3035431" y="358219"/>
                </a:cubicBezTo>
                <a:cubicBezTo>
                  <a:pt x="3095967" y="340058"/>
                  <a:pt x="3071964" y="339953"/>
                  <a:pt x="3129699" y="311085"/>
                </a:cubicBezTo>
                <a:cubicBezTo>
                  <a:pt x="3207761" y="272054"/>
                  <a:pt x="3105205" y="336839"/>
                  <a:pt x="3186260" y="282805"/>
                </a:cubicBezTo>
                <a:cubicBezTo>
                  <a:pt x="3248809" y="157700"/>
                  <a:pt x="3172914" y="313942"/>
                  <a:pt x="3214540" y="216817"/>
                </a:cubicBezTo>
                <a:cubicBezTo>
                  <a:pt x="3220076" y="203901"/>
                  <a:pt x="3227858" y="192026"/>
                  <a:pt x="3233394" y="179110"/>
                </a:cubicBezTo>
                <a:cubicBezTo>
                  <a:pt x="3237308" y="169977"/>
                  <a:pt x="3236613" y="158588"/>
                  <a:pt x="3242821" y="150829"/>
                </a:cubicBezTo>
                <a:cubicBezTo>
                  <a:pt x="3249898" y="141982"/>
                  <a:pt x="3262398" y="139229"/>
                  <a:pt x="3271101" y="131976"/>
                </a:cubicBezTo>
                <a:cubicBezTo>
                  <a:pt x="3281343" y="123441"/>
                  <a:pt x="3289140" y="112230"/>
                  <a:pt x="3299382" y="103695"/>
                </a:cubicBezTo>
                <a:cubicBezTo>
                  <a:pt x="3308085" y="96442"/>
                  <a:pt x="3319060" y="92215"/>
                  <a:pt x="3327662" y="84842"/>
                </a:cubicBezTo>
                <a:cubicBezTo>
                  <a:pt x="3341158" y="73274"/>
                  <a:pt x="3350579" y="56994"/>
                  <a:pt x="3365369" y="47134"/>
                </a:cubicBezTo>
                <a:cubicBezTo>
                  <a:pt x="3417569" y="12334"/>
                  <a:pt x="3429561" y="12233"/>
                  <a:pt x="3478491" y="0"/>
                </a:cubicBezTo>
                <a:cubicBezTo>
                  <a:pt x="3613600" y="9651"/>
                  <a:pt x="3566362" y="9427"/>
                  <a:pt x="3619893" y="94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14F7AED1-9996-4B51-B815-ABD60F7C8786}"/>
              </a:ext>
            </a:extLst>
          </p:cNvPr>
          <p:cNvSpPr/>
          <p:nvPr/>
        </p:nvSpPr>
        <p:spPr>
          <a:xfrm>
            <a:off x="1223635" y="2660453"/>
            <a:ext cx="3667026" cy="659876"/>
          </a:xfrm>
          <a:custGeom>
            <a:avLst/>
            <a:gdLst>
              <a:gd name="connsiteX0" fmla="*/ 0 w 3667026"/>
              <a:gd name="connsiteY0" fmla="*/ 0 h 659876"/>
              <a:gd name="connsiteX1" fmla="*/ 282804 w 3667026"/>
              <a:gd name="connsiteY1" fmla="*/ 141402 h 659876"/>
              <a:gd name="connsiteX2" fmla="*/ 386499 w 3667026"/>
              <a:gd name="connsiteY2" fmla="*/ 179109 h 659876"/>
              <a:gd name="connsiteX3" fmla="*/ 603315 w 3667026"/>
              <a:gd name="connsiteY3" fmla="*/ 273377 h 659876"/>
              <a:gd name="connsiteX4" fmla="*/ 725864 w 3667026"/>
              <a:gd name="connsiteY4" fmla="*/ 311084 h 659876"/>
              <a:gd name="connsiteX5" fmla="*/ 961534 w 3667026"/>
              <a:gd name="connsiteY5" fmla="*/ 405352 h 659876"/>
              <a:gd name="connsiteX6" fmla="*/ 1074655 w 3667026"/>
              <a:gd name="connsiteY6" fmla="*/ 433633 h 659876"/>
              <a:gd name="connsiteX7" fmla="*/ 1178350 w 3667026"/>
              <a:gd name="connsiteY7" fmla="*/ 480767 h 659876"/>
              <a:gd name="connsiteX8" fmla="*/ 1282045 w 3667026"/>
              <a:gd name="connsiteY8" fmla="*/ 509047 h 659876"/>
              <a:gd name="connsiteX9" fmla="*/ 1376313 w 3667026"/>
              <a:gd name="connsiteY9" fmla="*/ 537328 h 659876"/>
              <a:gd name="connsiteX10" fmla="*/ 1461154 w 3667026"/>
              <a:gd name="connsiteY10" fmla="*/ 565608 h 659876"/>
              <a:gd name="connsiteX11" fmla="*/ 1508288 w 3667026"/>
              <a:gd name="connsiteY11" fmla="*/ 575035 h 659876"/>
              <a:gd name="connsiteX12" fmla="*/ 1611983 w 3667026"/>
              <a:gd name="connsiteY12" fmla="*/ 593889 h 659876"/>
              <a:gd name="connsiteX13" fmla="*/ 1772239 w 3667026"/>
              <a:gd name="connsiteY13" fmla="*/ 622169 h 659876"/>
              <a:gd name="connsiteX14" fmla="*/ 2139884 w 3667026"/>
              <a:gd name="connsiteY14" fmla="*/ 631596 h 659876"/>
              <a:gd name="connsiteX15" fmla="*/ 2177591 w 3667026"/>
              <a:gd name="connsiteY15" fmla="*/ 641023 h 659876"/>
              <a:gd name="connsiteX16" fmla="*/ 2205872 w 3667026"/>
              <a:gd name="connsiteY16" fmla="*/ 650449 h 659876"/>
              <a:gd name="connsiteX17" fmla="*/ 2262433 w 3667026"/>
              <a:gd name="connsiteY17" fmla="*/ 659876 h 659876"/>
              <a:gd name="connsiteX18" fmla="*/ 2403835 w 3667026"/>
              <a:gd name="connsiteY18" fmla="*/ 650449 h 659876"/>
              <a:gd name="connsiteX19" fmla="*/ 2488676 w 3667026"/>
              <a:gd name="connsiteY19" fmla="*/ 622169 h 659876"/>
              <a:gd name="connsiteX20" fmla="*/ 2535810 w 3667026"/>
              <a:gd name="connsiteY20" fmla="*/ 612742 h 659876"/>
              <a:gd name="connsiteX21" fmla="*/ 2620651 w 3667026"/>
              <a:gd name="connsiteY21" fmla="*/ 593889 h 659876"/>
              <a:gd name="connsiteX22" fmla="*/ 2762053 w 3667026"/>
              <a:gd name="connsiteY22" fmla="*/ 584462 h 659876"/>
              <a:gd name="connsiteX23" fmla="*/ 2837468 w 3667026"/>
              <a:gd name="connsiteY23" fmla="*/ 565608 h 659876"/>
              <a:gd name="connsiteX24" fmla="*/ 2903455 w 3667026"/>
              <a:gd name="connsiteY24" fmla="*/ 556181 h 659876"/>
              <a:gd name="connsiteX25" fmla="*/ 2960016 w 3667026"/>
              <a:gd name="connsiteY25" fmla="*/ 546755 h 659876"/>
              <a:gd name="connsiteX26" fmla="*/ 3007150 w 3667026"/>
              <a:gd name="connsiteY26" fmla="*/ 527901 h 659876"/>
              <a:gd name="connsiteX27" fmla="*/ 3044857 w 3667026"/>
              <a:gd name="connsiteY27" fmla="*/ 518474 h 659876"/>
              <a:gd name="connsiteX28" fmla="*/ 3082565 w 3667026"/>
              <a:gd name="connsiteY28" fmla="*/ 499620 h 659876"/>
              <a:gd name="connsiteX29" fmla="*/ 3120272 w 3667026"/>
              <a:gd name="connsiteY29" fmla="*/ 490194 h 659876"/>
              <a:gd name="connsiteX30" fmla="*/ 3148552 w 3667026"/>
              <a:gd name="connsiteY30" fmla="*/ 480767 h 659876"/>
              <a:gd name="connsiteX31" fmla="*/ 3487917 w 3667026"/>
              <a:gd name="connsiteY31" fmla="*/ 499620 h 659876"/>
              <a:gd name="connsiteX32" fmla="*/ 3516198 w 3667026"/>
              <a:gd name="connsiteY32" fmla="*/ 509047 h 659876"/>
              <a:gd name="connsiteX33" fmla="*/ 3667026 w 3667026"/>
              <a:gd name="connsiteY33" fmla="*/ 518474 h 6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67026" h="659876">
                <a:moveTo>
                  <a:pt x="0" y="0"/>
                </a:moveTo>
                <a:cubicBezTo>
                  <a:pt x="94268" y="47134"/>
                  <a:pt x="187178" y="97088"/>
                  <a:pt x="282804" y="141402"/>
                </a:cubicBezTo>
                <a:cubicBezTo>
                  <a:pt x="316174" y="156866"/>
                  <a:pt x="352490" y="165105"/>
                  <a:pt x="386499" y="179109"/>
                </a:cubicBezTo>
                <a:cubicBezTo>
                  <a:pt x="459371" y="209115"/>
                  <a:pt x="527992" y="250201"/>
                  <a:pt x="603315" y="273377"/>
                </a:cubicBezTo>
                <a:cubicBezTo>
                  <a:pt x="644165" y="285946"/>
                  <a:pt x="685760" y="296309"/>
                  <a:pt x="725864" y="311084"/>
                </a:cubicBezTo>
                <a:cubicBezTo>
                  <a:pt x="805255" y="340333"/>
                  <a:pt x="879452" y="384831"/>
                  <a:pt x="961534" y="405352"/>
                </a:cubicBezTo>
                <a:cubicBezTo>
                  <a:pt x="999241" y="414779"/>
                  <a:pt x="1037945" y="420864"/>
                  <a:pt x="1074655" y="433633"/>
                </a:cubicBezTo>
                <a:cubicBezTo>
                  <a:pt x="1110516" y="446106"/>
                  <a:pt x="1142668" y="467792"/>
                  <a:pt x="1178350" y="480767"/>
                </a:cubicBezTo>
                <a:cubicBezTo>
                  <a:pt x="1212020" y="493011"/>
                  <a:pt x="1247596" y="499204"/>
                  <a:pt x="1282045" y="509047"/>
                </a:cubicBezTo>
                <a:cubicBezTo>
                  <a:pt x="1313589" y="518060"/>
                  <a:pt x="1345030" y="527449"/>
                  <a:pt x="1376313" y="537328"/>
                </a:cubicBezTo>
                <a:cubicBezTo>
                  <a:pt x="1404739" y="546305"/>
                  <a:pt x="1432491" y="557419"/>
                  <a:pt x="1461154" y="565608"/>
                </a:cubicBezTo>
                <a:cubicBezTo>
                  <a:pt x="1476560" y="570010"/>
                  <a:pt x="1492647" y="571559"/>
                  <a:pt x="1508288" y="575035"/>
                </a:cubicBezTo>
                <a:cubicBezTo>
                  <a:pt x="1652582" y="607101"/>
                  <a:pt x="1387348" y="553047"/>
                  <a:pt x="1611983" y="593889"/>
                </a:cubicBezTo>
                <a:cubicBezTo>
                  <a:pt x="1699646" y="609827"/>
                  <a:pt x="1605432" y="612545"/>
                  <a:pt x="1772239" y="622169"/>
                </a:cubicBezTo>
                <a:cubicBezTo>
                  <a:pt x="1894624" y="629230"/>
                  <a:pt x="2017336" y="628454"/>
                  <a:pt x="2139884" y="631596"/>
                </a:cubicBezTo>
                <a:cubicBezTo>
                  <a:pt x="2152453" y="634738"/>
                  <a:pt x="2165134" y="637464"/>
                  <a:pt x="2177591" y="641023"/>
                </a:cubicBezTo>
                <a:cubicBezTo>
                  <a:pt x="2187146" y="643753"/>
                  <a:pt x="2196172" y="648293"/>
                  <a:pt x="2205872" y="650449"/>
                </a:cubicBezTo>
                <a:cubicBezTo>
                  <a:pt x="2224531" y="654595"/>
                  <a:pt x="2243579" y="656734"/>
                  <a:pt x="2262433" y="659876"/>
                </a:cubicBezTo>
                <a:cubicBezTo>
                  <a:pt x="2309567" y="656734"/>
                  <a:pt x="2356856" y="655394"/>
                  <a:pt x="2403835" y="650449"/>
                </a:cubicBezTo>
                <a:cubicBezTo>
                  <a:pt x="2440998" y="646537"/>
                  <a:pt x="2451665" y="633273"/>
                  <a:pt x="2488676" y="622169"/>
                </a:cubicBezTo>
                <a:cubicBezTo>
                  <a:pt x="2504023" y="617565"/>
                  <a:pt x="2520169" y="616218"/>
                  <a:pt x="2535810" y="612742"/>
                </a:cubicBezTo>
                <a:cubicBezTo>
                  <a:pt x="2561583" y="607014"/>
                  <a:pt x="2594794" y="596475"/>
                  <a:pt x="2620651" y="593889"/>
                </a:cubicBezTo>
                <a:cubicBezTo>
                  <a:pt x="2667655" y="589189"/>
                  <a:pt x="2714919" y="587604"/>
                  <a:pt x="2762053" y="584462"/>
                </a:cubicBezTo>
                <a:cubicBezTo>
                  <a:pt x="2787191" y="578177"/>
                  <a:pt x="2812059" y="570690"/>
                  <a:pt x="2837468" y="565608"/>
                </a:cubicBezTo>
                <a:cubicBezTo>
                  <a:pt x="2859255" y="561250"/>
                  <a:pt x="2881494" y="559559"/>
                  <a:pt x="2903455" y="556181"/>
                </a:cubicBezTo>
                <a:cubicBezTo>
                  <a:pt x="2922346" y="553275"/>
                  <a:pt x="2941162" y="549897"/>
                  <a:pt x="2960016" y="546755"/>
                </a:cubicBezTo>
                <a:cubicBezTo>
                  <a:pt x="2975727" y="540470"/>
                  <a:pt x="2991097" y="533252"/>
                  <a:pt x="3007150" y="527901"/>
                </a:cubicBezTo>
                <a:cubicBezTo>
                  <a:pt x="3019441" y="523804"/>
                  <a:pt x="3032726" y="523023"/>
                  <a:pt x="3044857" y="518474"/>
                </a:cubicBezTo>
                <a:cubicBezTo>
                  <a:pt x="3058015" y="513540"/>
                  <a:pt x="3069407" y="504554"/>
                  <a:pt x="3082565" y="499620"/>
                </a:cubicBezTo>
                <a:cubicBezTo>
                  <a:pt x="3094696" y="495071"/>
                  <a:pt x="3107815" y="493753"/>
                  <a:pt x="3120272" y="490194"/>
                </a:cubicBezTo>
                <a:cubicBezTo>
                  <a:pt x="3129826" y="487464"/>
                  <a:pt x="3139125" y="483909"/>
                  <a:pt x="3148552" y="480767"/>
                </a:cubicBezTo>
                <a:cubicBezTo>
                  <a:pt x="3315656" y="485989"/>
                  <a:pt x="3371607" y="466390"/>
                  <a:pt x="3487917" y="499620"/>
                </a:cubicBezTo>
                <a:cubicBezTo>
                  <a:pt x="3497472" y="502350"/>
                  <a:pt x="3506316" y="508007"/>
                  <a:pt x="3516198" y="509047"/>
                </a:cubicBezTo>
                <a:cubicBezTo>
                  <a:pt x="3566295" y="514321"/>
                  <a:pt x="3667026" y="518474"/>
                  <a:pt x="3667026" y="51847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1135EBCF-C3E5-4165-9005-C8DE80E61011}"/>
              </a:ext>
            </a:extLst>
          </p:cNvPr>
          <p:cNvSpPr/>
          <p:nvPr/>
        </p:nvSpPr>
        <p:spPr>
          <a:xfrm>
            <a:off x="1233061" y="2669880"/>
            <a:ext cx="3733015" cy="1121789"/>
          </a:xfrm>
          <a:custGeom>
            <a:avLst/>
            <a:gdLst>
              <a:gd name="connsiteX0" fmla="*/ 0 w 3733015"/>
              <a:gd name="connsiteY0" fmla="*/ 0 h 1470581"/>
              <a:gd name="connsiteX1" fmla="*/ 9427 w 3733015"/>
              <a:gd name="connsiteY1" fmla="*/ 84841 h 1470581"/>
              <a:gd name="connsiteX2" fmla="*/ 56561 w 3733015"/>
              <a:gd name="connsiteY2" fmla="*/ 141402 h 1470581"/>
              <a:gd name="connsiteX3" fmla="*/ 84842 w 3733015"/>
              <a:gd name="connsiteY3" fmla="*/ 179109 h 1470581"/>
              <a:gd name="connsiteX4" fmla="*/ 150829 w 3733015"/>
              <a:gd name="connsiteY4" fmla="*/ 216816 h 1470581"/>
              <a:gd name="connsiteX5" fmla="*/ 197963 w 3733015"/>
              <a:gd name="connsiteY5" fmla="*/ 245097 h 1470581"/>
              <a:gd name="connsiteX6" fmla="*/ 292231 w 3733015"/>
              <a:gd name="connsiteY6" fmla="*/ 301657 h 1470581"/>
              <a:gd name="connsiteX7" fmla="*/ 386499 w 3733015"/>
              <a:gd name="connsiteY7" fmla="*/ 377072 h 1470581"/>
              <a:gd name="connsiteX8" fmla="*/ 424207 w 3733015"/>
              <a:gd name="connsiteY8" fmla="*/ 405352 h 1470581"/>
              <a:gd name="connsiteX9" fmla="*/ 471341 w 3733015"/>
              <a:gd name="connsiteY9" fmla="*/ 443059 h 1470581"/>
              <a:gd name="connsiteX10" fmla="*/ 499621 w 3733015"/>
              <a:gd name="connsiteY10" fmla="*/ 471340 h 1470581"/>
              <a:gd name="connsiteX11" fmla="*/ 537328 w 3733015"/>
              <a:gd name="connsiteY11" fmla="*/ 490193 h 1470581"/>
              <a:gd name="connsiteX12" fmla="*/ 575036 w 3733015"/>
              <a:gd name="connsiteY12" fmla="*/ 527901 h 1470581"/>
              <a:gd name="connsiteX13" fmla="*/ 659877 w 3733015"/>
              <a:gd name="connsiteY13" fmla="*/ 565608 h 1470581"/>
              <a:gd name="connsiteX14" fmla="*/ 707011 w 3733015"/>
              <a:gd name="connsiteY14" fmla="*/ 593888 h 1470581"/>
              <a:gd name="connsiteX15" fmla="*/ 782425 w 3733015"/>
              <a:gd name="connsiteY15" fmla="*/ 631596 h 1470581"/>
              <a:gd name="connsiteX16" fmla="*/ 848413 w 3733015"/>
              <a:gd name="connsiteY16" fmla="*/ 669303 h 1470581"/>
              <a:gd name="connsiteX17" fmla="*/ 876693 w 3733015"/>
              <a:gd name="connsiteY17" fmla="*/ 678730 h 1470581"/>
              <a:gd name="connsiteX18" fmla="*/ 952108 w 3733015"/>
              <a:gd name="connsiteY18" fmla="*/ 725864 h 1470581"/>
              <a:gd name="connsiteX19" fmla="*/ 1018095 w 3733015"/>
              <a:gd name="connsiteY19" fmla="*/ 772998 h 1470581"/>
              <a:gd name="connsiteX20" fmla="*/ 1102937 w 3733015"/>
              <a:gd name="connsiteY20" fmla="*/ 801278 h 1470581"/>
              <a:gd name="connsiteX21" fmla="*/ 1178351 w 3733015"/>
              <a:gd name="connsiteY21" fmla="*/ 838985 h 1470581"/>
              <a:gd name="connsiteX22" fmla="*/ 1225485 w 3733015"/>
              <a:gd name="connsiteY22" fmla="*/ 857839 h 1470581"/>
              <a:gd name="connsiteX23" fmla="*/ 1291473 w 3733015"/>
              <a:gd name="connsiteY23" fmla="*/ 895546 h 1470581"/>
              <a:gd name="connsiteX24" fmla="*/ 1348033 w 3733015"/>
              <a:gd name="connsiteY24" fmla="*/ 904973 h 1470581"/>
              <a:gd name="connsiteX25" fmla="*/ 1395167 w 3733015"/>
              <a:gd name="connsiteY25" fmla="*/ 914400 h 1470581"/>
              <a:gd name="connsiteX26" fmla="*/ 1451728 w 3733015"/>
              <a:gd name="connsiteY26" fmla="*/ 933253 h 1470581"/>
              <a:gd name="connsiteX27" fmla="*/ 1611984 w 3733015"/>
              <a:gd name="connsiteY27" fmla="*/ 952107 h 1470581"/>
              <a:gd name="connsiteX28" fmla="*/ 1659118 w 3733015"/>
              <a:gd name="connsiteY28" fmla="*/ 961534 h 1470581"/>
              <a:gd name="connsiteX29" fmla="*/ 1706252 w 3733015"/>
              <a:gd name="connsiteY29" fmla="*/ 989814 h 1470581"/>
              <a:gd name="connsiteX30" fmla="*/ 1753386 w 3733015"/>
              <a:gd name="connsiteY30" fmla="*/ 999241 h 1470581"/>
              <a:gd name="connsiteX31" fmla="*/ 1791093 w 3733015"/>
              <a:gd name="connsiteY31" fmla="*/ 1008668 h 1470581"/>
              <a:gd name="connsiteX32" fmla="*/ 1913642 w 3733015"/>
              <a:gd name="connsiteY32" fmla="*/ 1046375 h 1470581"/>
              <a:gd name="connsiteX33" fmla="*/ 2007910 w 3733015"/>
              <a:gd name="connsiteY33" fmla="*/ 1084082 h 1470581"/>
              <a:gd name="connsiteX34" fmla="*/ 2130458 w 3733015"/>
              <a:gd name="connsiteY34" fmla="*/ 1102936 h 1470581"/>
              <a:gd name="connsiteX35" fmla="*/ 2337848 w 3733015"/>
              <a:gd name="connsiteY35" fmla="*/ 1187777 h 1470581"/>
              <a:gd name="connsiteX36" fmla="*/ 2507530 w 3733015"/>
              <a:gd name="connsiteY36" fmla="*/ 1234911 h 1470581"/>
              <a:gd name="connsiteX37" fmla="*/ 2648932 w 3733015"/>
              <a:gd name="connsiteY37" fmla="*/ 1291472 h 1470581"/>
              <a:gd name="connsiteX38" fmla="*/ 2714920 w 3733015"/>
              <a:gd name="connsiteY38" fmla="*/ 1300899 h 1470581"/>
              <a:gd name="connsiteX39" fmla="*/ 2780908 w 3733015"/>
              <a:gd name="connsiteY39" fmla="*/ 1319752 h 1470581"/>
              <a:gd name="connsiteX40" fmla="*/ 2818615 w 3733015"/>
              <a:gd name="connsiteY40" fmla="*/ 1338606 h 1470581"/>
              <a:gd name="connsiteX41" fmla="*/ 2846895 w 3733015"/>
              <a:gd name="connsiteY41" fmla="*/ 1348033 h 1470581"/>
              <a:gd name="connsiteX42" fmla="*/ 2884603 w 3733015"/>
              <a:gd name="connsiteY42" fmla="*/ 1366886 h 1470581"/>
              <a:gd name="connsiteX43" fmla="*/ 2941163 w 3733015"/>
              <a:gd name="connsiteY43" fmla="*/ 1385740 h 1470581"/>
              <a:gd name="connsiteX44" fmla="*/ 2978871 w 3733015"/>
              <a:gd name="connsiteY44" fmla="*/ 1404593 h 1470581"/>
              <a:gd name="connsiteX45" fmla="*/ 3026005 w 3733015"/>
              <a:gd name="connsiteY45" fmla="*/ 1432874 h 1470581"/>
              <a:gd name="connsiteX46" fmla="*/ 3054285 w 3733015"/>
              <a:gd name="connsiteY46" fmla="*/ 1442301 h 1470581"/>
              <a:gd name="connsiteX47" fmla="*/ 3148553 w 3733015"/>
              <a:gd name="connsiteY47" fmla="*/ 1461154 h 1470581"/>
              <a:gd name="connsiteX48" fmla="*/ 3186260 w 3733015"/>
              <a:gd name="connsiteY48" fmla="*/ 1470581 h 1470581"/>
              <a:gd name="connsiteX49" fmla="*/ 3384223 w 3733015"/>
              <a:gd name="connsiteY49" fmla="*/ 1461154 h 1470581"/>
              <a:gd name="connsiteX50" fmla="*/ 3412504 w 3733015"/>
              <a:gd name="connsiteY50" fmla="*/ 1432874 h 1470581"/>
              <a:gd name="connsiteX51" fmla="*/ 3431357 w 3733015"/>
              <a:gd name="connsiteY51" fmla="*/ 1395167 h 1470581"/>
              <a:gd name="connsiteX52" fmla="*/ 3450211 w 3733015"/>
              <a:gd name="connsiteY52" fmla="*/ 1366886 h 1470581"/>
              <a:gd name="connsiteX53" fmla="*/ 3469064 w 3733015"/>
              <a:gd name="connsiteY53" fmla="*/ 1329179 h 1470581"/>
              <a:gd name="connsiteX54" fmla="*/ 3506772 w 3733015"/>
              <a:gd name="connsiteY54" fmla="*/ 1272618 h 1470581"/>
              <a:gd name="connsiteX55" fmla="*/ 3733015 w 3733015"/>
              <a:gd name="connsiteY55" fmla="*/ 1263191 h 147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733015" h="1470581">
                <a:moveTo>
                  <a:pt x="0" y="0"/>
                </a:moveTo>
                <a:cubicBezTo>
                  <a:pt x="3142" y="28280"/>
                  <a:pt x="2526" y="57236"/>
                  <a:pt x="9427" y="84841"/>
                </a:cubicBezTo>
                <a:cubicBezTo>
                  <a:pt x="14329" y="104447"/>
                  <a:pt x="45390" y="128369"/>
                  <a:pt x="56561" y="141402"/>
                </a:cubicBezTo>
                <a:cubicBezTo>
                  <a:pt x="66786" y="153331"/>
                  <a:pt x="73732" y="167999"/>
                  <a:pt x="84842" y="179109"/>
                </a:cubicBezTo>
                <a:cubicBezTo>
                  <a:pt x="99660" y="193927"/>
                  <a:pt x="134189" y="207571"/>
                  <a:pt x="150829" y="216816"/>
                </a:cubicBezTo>
                <a:cubicBezTo>
                  <a:pt x="166846" y="225714"/>
                  <a:pt x="182953" y="234590"/>
                  <a:pt x="197963" y="245097"/>
                </a:cubicBezTo>
                <a:cubicBezTo>
                  <a:pt x="278424" y="301420"/>
                  <a:pt x="209500" y="268566"/>
                  <a:pt x="292231" y="301657"/>
                </a:cubicBezTo>
                <a:lnTo>
                  <a:pt x="386499" y="377072"/>
                </a:lnTo>
                <a:cubicBezTo>
                  <a:pt x="398853" y="386779"/>
                  <a:pt x="411805" y="395706"/>
                  <a:pt x="424207" y="405352"/>
                </a:cubicBezTo>
                <a:cubicBezTo>
                  <a:pt x="440089" y="417705"/>
                  <a:pt x="457114" y="428832"/>
                  <a:pt x="471341" y="443059"/>
                </a:cubicBezTo>
                <a:cubicBezTo>
                  <a:pt x="480768" y="452486"/>
                  <a:pt x="488773" y="463591"/>
                  <a:pt x="499621" y="471340"/>
                </a:cubicBezTo>
                <a:cubicBezTo>
                  <a:pt x="511056" y="479508"/>
                  <a:pt x="524759" y="483909"/>
                  <a:pt x="537328" y="490193"/>
                </a:cubicBezTo>
                <a:cubicBezTo>
                  <a:pt x="549897" y="502762"/>
                  <a:pt x="560815" y="517236"/>
                  <a:pt x="575036" y="527901"/>
                </a:cubicBezTo>
                <a:cubicBezTo>
                  <a:pt x="595023" y="542891"/>
                  <a:pt x="639260" y="555299"/>
                  <a:pt x="659877" y="565608"/>
                </a:cubicBezTo>
                <a:cubicBezTo>
                  <a:pt x="676265" y="573802"/>
                  <a:pt x="690879" y="585201"/>
                  <a:pt x="707011" y="593888"/>
                </a:cubicBezTo>
                <a:cubicBezTo>
                  <a:pt x="731757" y="607213"/>
                  <a:pt x="759040" y="616007"/>
                  <a:pt x="782425" y="631596"/>
                </a:cubicBezTo>
                <a:cubicBezTo>
                  <a:pt x="810825" y="650528"/>
                  <a:pt x="814928" y="654952"/>
                  <a:pt x="848413" y="669303"/>
                </a:cubicBezTo>
                <a:cubicBezTo>
                  <a:pt x="857546" y="673217"/>
                  <a:pt x="867266" y="675588"/>
                  <a:pt x="876693" y="678730"/>
                </a:cubicBezTo>
                <a:cubicBezTo>
                  <a:pt x="983509" y="758841"/>
                  <a:pt x="848588" y="661165"/>
                  <a:pt x="952108" y="725864"/>
                </a:cubicBezTo>
                <a:cubicBezTo>
                  <a:pt x="969177" y="736532"/>
                  <a:pt x="998161" y="763031"/>
                  <a:pt x="1018095" y="772998"/>
                </a:cubicBezTo>
                <a:cubicBezTo>
                  <a:pt x="1053590" y="790746"/>
                  <a:pt x="1066935" y="792277"/>
                  <a:pt x="1102937" y="801278"/>
                </a:cubicBezTo>
                <a:cubicBezTo>
                  <a:pt x="1128075" y="813847"/>
                  <a:pt x="1152256" y="828547"/>
                  <a:pt x="1178351" y="838985"/>
                </a:cubicBezTo>
                <a:cubicBezTo>
                  <a:pt x="1194062" y="845270"/>
                  <a:pt x="1210350" y="850271"/>
                  <a:pt x="1225485" y="857839"/>
                </a:cubicBezTo>
                <a:cubicBezTo>
                  <a:pt x="1260198" y="875195"/>
                  <a:pt x="1250156" y="883151"/>
                  <a:pt x="1291473" y="895546"/>
                </a:cubicBezTo>
                <a:cubicBezTo>
                  <a:pt x="1309780" y="901038"/>
                  <a:pt x="1329228" y="901554"/>
                  <a:pt x="1348033" y="904973"/>
                </a:cubicBezTo>
                <a:cubicBezTo>
                  <a:pt x="1363797" y="907839"/>
                  <a:pt x="1379709" y="910184"/>
                  <a:pt x="1395167" y="914400"/>
                </a:cubicBezTo>
                <a:cubicBezTo>
                  <a:pt x="1414340" y="919629"/>
                  <a:pt x="1432363" y="928784"/>
                  <a:pt x="1451728" y="933253"/>
                </a:cubicBezTo>
                <a:cubicBezTo>
                  <a:pt x="1489249" y="941912"/>
                  <a:pt x="1580497" y="947909"/>
                  <a:pt x="1611984" y="952107"/>
                </a:cubicBezTo>
                <a:cubicBezTo>
                  <a:pt x="1627866" y="954225"/>
                  <a:pt x="1643407" y="958392"/>
                  <a:pt x="1659118" y="961534"/>
                </a:cubicBezTo>
                <a:cubicBezTo>
                  <a:pt x="1674829" y="970961"/>
                  <a:pt x="1689240" y="983009"/>
                  <a:pt x="1706252" y="989814"/>
                </a:cubicBezTo>
                <a:cubicBezTo>
                  <a:pt x="1721129" y="995765"/>
                  <a:pt x="1737745" y="995765"/>
                  <a:pt x="1753386" y="999241"/>
                </a:cubicBezTo>
                <a:cubicBezTo>
                  <a:pt x="1766033" y="1002052"/>
                  <a:pt x="1778917" y="1004240"/>
                  <a:pt x="1791093" y="1008668"/>
                </a:cubicBezTo>
                <a:cubicBezTo>
                  <a:pt x="1902194" y="1049068"/>
                  <a:pt x="1811476" y="1029347"/>
                  <a:pt x="1913642" y="1046375"/>
                </a:cubicBezTo>
                <a:cubicBezTo>
                  <a:pt x="1945065" y="1058944"/>
                  <a:pt x="1974407" y="1079296"/>
                  <a:pt x="2007910" y="1084082"/>
                </a:cubicBezTo>
                <a:cubicBezTo>
                  <a:pt x="2092819" y="1096212"/>
                  <a:pt x="2051980" y="1089856"/>
                  <a:pt x="2130458" y="1102936"/>
                </a:cubicBezTo>
                <a:cubicBezTo>
                  <a:pt x="2158190" y="1114821"/>
                  <a:pt x="2289936" y="1173685"/>
                  <a:pt x="2337848" y="1187777"/>
                </a:cubicBezTo>
                <a:cubicBezTo>
                  <a:pt x="2460422" y="1223828"/>
                  <a:pt x="2386322" y="1186429"/>
                  <a:pt x="2507530" y="1234911"/>
                </a:cubicBezTo>
                <a:cubicBezTo>
                  <a:pt x="2605050" y="1273919"/>
                  <a:pt x="2523876" y="1260207"/>
                  <a:pt x="2648932" y="1291472"/>
                </a:cubicBezTo>
                <a:cubicBezTo>
                  <a:pt x="2670488" y="1296861"/>
                  <a:pt x="2693059" y="1296924"/>
                  <a:pt x="2714920" y="1300899"/>
                </a:cubicBezTo>
                <a:cubicBezTo>
                  <a:pt x="2728771" y="1303417"/>
                  <a:pt x="2766028" y="1313375"/>
                  <a:pt x="2780908" y="1319752"/>
                </a:cubicBezTo>
                <a:cubicBezTo>
                  <a:pt x="2793824" y="1325288"/>
                  <a:pt x="2805699" y="1333070"/>
                  <a:pt x="2818615" y="1338606"/>
                </a:cubicBezTo>
                <a:cubicBezTo>
                  <a:pt x="2827748" y="1342520"/>
                  <a:pt x="2837762" y="1344119"/>
                  <a:pt x="2846895" y="1348033"/>
                </a:cubicBezTo>
                <a:cubicBezTo>
                  <a:pt x="2859812" y="1353569"/>
                  <a:pt x="2871555" y="1361667"/>
                  <a:pt x="2884603" y="1366886"/>
                </a:cubicBezTo>
                <a:cubicBezTo>
                  <a:pt x="2903055" y="1374267"/>
                  <a:pt x="2923388" y="1376853"/>
                  <a:pt x="2941163" y="1385740"/>
                </a:cubicBezTo>
                <a:cubicBezTo>
                  <a:pt x="2953732" y="1392024"/>
                  <a:pt x="2966587" y="1397768"/>
                  <a:pt x="2978871" y="1404593"/>
                </a:cubicBezTo>
                <a:cubicBezTo>
                  <a:pt x="2994888" y="1413491"/>
                  <a:pt x="3009617" y="1424680"/>
                  <a:pt x="3026005" y="1432874"/>
                </a:cubicBezTo>
                <a:cubicBezTo>
                  <a:pt x="3034893" y="1437318"/>
                  <a:pt x="3044603" y="1440067"/>
                  <a:pt x="3054285" y="1442301"/>
                </a:cubicBezTo>
                <a:cubicBezTo>
                  <a:pt x="3085509" y="1449507"/>
                  <a:pt x="3117465" y="1453382"/>
                  <a:pt x="3148553" y="1461154"/>
                </a:cubicBezTo>
                <a:lnTo>
                  <a:pt x="3186260" y="1470581"/>
                </a:lnTo>
                <a:cubicBezTo>
                  <a:pt x="3252248" y="1467439"/>
                  <a:pt x="3319059" y="1472015"/>
                  <a:pt x="3384223" y="1461154"/>
                </a:cubicBezTo>
                <a:cubicBezTo>
                  <a:pt x="3397373" y="1458962"/>
                  <a:pt x="3404755" y="1443722"/>
                  <a:pt x="3412504" y="1432874"/>
                </a:cubicBezTo>
                <a:cubicBezTo>
                  <a:pt x="3420672" y="1421439"/>
                  <a:pt x="3424385" y="1407368"/>
                  <a:pt x="3431357" y="1395167"/>
                </a:cubicBezTo>
                <a:cubicBezTo>
                  <a:pt x="3436978" y="1385330"/>
                  <a:pt x="3444590" y="1376723"/>
                  <a:pt x="3450211" y="1366886"/>
                </a:cubicBezTo>
                <a:cubicBezTo>
                  <a:pt x="3457183" y="1354685"/>
                  <a:pt x="3461834" y="1341229"/>
                  <a:pt x="3469064" y="1329179"/>
                </a:cubicBezTo>
                <a:cubicBezTo>
                  <a:pt x="3480722" y="1309749"/>
                  <a:pt x="3485275" y="1279784"/>
                  <a:pt x="3506772" y="1272618"/>
                </a:cubicBezTo>
                <a:cubicBezTo>
                  <a:pt x="3597653" y="1242323"/>
                  <a:pt x="3525115" y="1263191"/>
                  <a:pt x="3733015" y="126319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F211F75A-E4A5-4AFA-94D8-3EB4E80DE587}"/>
              </a:ext>
            </a:extLst>
          </p:cNvPr>
          <p:cNvSpPr/>
          <p:nvPr/>
        </p:nvSpPr>
        <p:spPr>
          <a:xfrm>
            <a:off x="1214208" y="2641599"/>
            <a:ext cx="3704734" cy="245209"/>
          </a:xfrm>
          <a:custGeom>
            <a:avLst/>
            <a:gdLst>
              <a:gd name="connsiteX0" fmla="*/ 0 w 3704734"/>
              <a:gd name="connsiteY0" fmla="*/ 0 h 245209"/>
              <a:gd name="connsiteX1" fmla="*/ 65987 w 3704734"/>
              <a:gd name="connsiteY1" fmla="*/ 9427 h 245209"/>
              <a:gd name="connsiteX2" fmla="*/ 546754 w 3704734"/>
              <a:gd name="connsiteY2" fmla="*/ 37707 h 245209"/>
              <a:gd name="connsiteX3" fmla="*/ 744717 w 3704734"/>
              <a:gd name="connsiteY3" fmla="*/ 56561 h 245209"/>
              <a:gd name="connsiteX4" fmla="*/ 820132 w 3704734"/>
              <a:gd name="connsiteY4" fmla="*/ 65988 h 245209"/>
              <a:gd name="connsiteX5" fmla="*/ 886119 w 3704734"/>
              <a:gd name="connsiteY5" fmla="*/ 84842 h 245209"/>
              <a:gd name="connsiteX6" fmla="*/ 942680 w 3704734"/>
              <a:gd name="connsiteY6" fmla="*/ 94268 h 245209"/>
              <a:gd name="connsiteX7" fmla="*/ 989814 w 3704734"/>
              <a:gd name="connsiteY7" fmla="*/ 103695 h 245209"/>
              <a:gd name="connsiteX8" fmla="*/ 1018095 w 3704734"/>
              <a:gd name="connsiteY8" fmla="*/ 113122 h 245209"/>
              <a:gd name="connsiteX9" fmla="*/ 1168924 w 3704734"/>
              <a:gd name="connsiteY9" fmla="*/ 131976 h 245209"/>
              <a:gd name="connsiteX10" fmla="*/ 1545996 w 3704734"/>
              <a:gd name="connsiteY10" fmla="*/ 160256 h 245209"/>
              <a:gd name="connsiteX11" fmla="*/ 1649691 w 3704734"/>
              <a:gd name="connsiteY11" fmla="*/ 169683 h 245209"/>
              <a:gd name="connsiteX12" fmla="*/ 1725105 w 3704734"/>
              <a:gd name="connsiteY12" fmla="*/ 179110 h 245209"/>
              <a:gd name="connsiteX13" fmla="*/ 2337847 w 3704734"/>
              <a:gd name="connsiteY13" fmla="*/ 188536 h 245209"/>
              <a:gd name="connsiteX14" fmla="*/ 2441542 w 3704734"/>
              <a:gd name="connsiteY14" fmla="*/ 207390 h 245209"/>
              <a:gd name="connsiteX15" fmla="*/ 2564091 w 3704734"/>
              <a:gd name="connsiteY15" fmla="*/ 226244 h 245209"/>
              <a:gd name="connsiteX16" fmla="*/ 2592371 w 3704734"/>
              <a:gd name="connsiteY16" fmla="*/ 235670 h 245209"/>
              <a:gd name="connsiteX17" fmla="*/ 3195686 w 3704734"/>
              <a:gd name="connsiteY17" fmla="*/ 235670 h 245209"/>
              <a:gd name="connsiteX18" fmla="*/ 3289954 w 3704734"/>
              <a:gd name="connsiteY18" fmla="*/ 207390 h 245209"/>
              <a:gd name="connsiteX19" fmla="*/ 3318235 w 3704734"/>
              <a:gd name="connsiteY19" fmla="*/ 197963 h 245209"/>
              <a:gd name="connsiteX20" fmla="*/ 3365369 w 3704734"/>
              <a:gd name="connsiteY20" fmla="*/ 150829 h 245209"/>
              <a:gd name="connsiteX21" fmla="*/ 3393649 w 3704734"/>
              <a:gd name="connsiteY21" fmla="*/ 122549 h 245209"/>
              <a:gd name="connsiteX22" fmla="*/ 3478491 w 3704734"/>
              <a:gd name="connsiteY22" fmla="*/ 75415 h 245209"/>
              <a:gd name="connsiteX23" fmla="*/ 3704734 w 3704734"/>
              <a:gd name="connsiteY23" fmla="*/ 37707 h 24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734" h="245209">
                <a:moveTo>
                  <a:pt x="0" y="0"/>
                </a:moveTo>
                <a:cubicBezTo>
                  <a:pt x="21996" y="3142"/>
                  <a:pt x="43854" y="7474"/>
                  <a:pt x="65987" y="9427"/>
                </a:cubicBezTo>
                <a:cubicBezTo>
                  <a:pt x="295504" y="29679"/>
                  <a:pt x="324483" y="28446"/>
                  <a:pt x="546754" y="37707"/>
                </a:cubicBezTo>
                <a:lnTo>
                  <a:pt x="744717" y="56561"/>
                </a:lnTo>
                <a:cubicBezTo>
                  <a:pt x="769916" y="59168"/>
                  <a:pt x="795290" y="61019"/>
                  <a:pt x="820132" y="65988"/>
                </a:cubicBezTo>
                <a:cubicBezTo>
                  <a:pt x="842564" y="70474"/>
                  <a:pt x="863829" y="79698"/>
                  <a:pt x="886119" y="84842"/>
                </a:cubicBezTo>
                <a:cubicBezTo>
                  <a:pt x="904743" y="89140"/>
                  <a:pt x="923875" y="90849"/>
                  <a:pt x="942680" y="94268"/>
                </a:cubicBezTo>
                <a:cubicBezTo>
                  <a:pt x="958444" y="97134"/>
                  <a:pt x="974270" y="99809"/>
                  <a:pt x="989814" y="103695"/>
                </a:cubicBezTo>
                <a:cubicBezTo>
                  <a:pt x="999454" y="106105"/>
                  <a:pt x="1008351" y="111173"/>
                  <a:pt x="1018095" y="113122"/>
                </a:cubicBezTo>
                <a:cubicBezTo>
                  <a:pt x="1049901" y="119483"/>
                  <a:pt x="1141847" y="129175"/>
                  <a:pt x="1168924" y="131976"/>
                </a:cubicBezTo>
                <a:cubicBezTo>
                  <a:pt x="1491992" y="165396"/>
                  <a:pt x="1222727" y="139399"/>
                  <a:pt x="1545996" y="160256"/>
                </a:cubicBezTo>
                <a:cubicBezTo>
                  <a:pt x="1580632" y="162491"/>
                  <a:pt x="1615174" y="166050"/>
                  <a:pt x="1649691" y="169683"/>
                </a:cubicBezTo>
                <a:cubicBezTo>
                  <a:pt x="1674885" y="172335"/>
                  <a:pt x="1699781" y="178416"/>
                  <a:pt x="1725105" y="179110"/>
                </a:cubicBezTo>
                <a:cubicBezTo>
                  <a:pt x="1929300" y="184704"/>
                  <a:pt x="2133600" y="185394"/>
                  <a:pt x="2337847" y="188536"/>
                </a:cubicBezTo>
                <a:cubicBezTo>
                  <a:pt x="2505593" y="212500"/>
                  <a:pt x="2330424" y="185166"/>
                  <a:pt x="2441542" y="207390"/>
                </a:cubicBezTo>
                <a:cubicBezTo>
                  <a:pt x="2474241" y="213930"/>
                  <a:pt x="2532398" y="221716"/>
                  <a:pt x="2564091" y="226244"/>
                </a:cubicBezTo>
                <a:cubicBezTo>
                  <a:pt x="2573518" y="229386"/>
                  <a:pt x="2582466" y="234878"/>
                  <a:pt x="2592371" y="235670"/>
                </a:cubicBezTo>
                <a:cubicBezTo>
                  <a:pt x="2818746" y="253779"/>
                  <a:pt x="2945937" y="241617"/>
                  <a:pt x="3195686" y="235670"/>
                </a:cubicBezTo>
                <a:cubicBezTo>
                  <a:pt x="3252676" y="221424"/>
                  <a:pt x="3221100" y="230342"/>
                  <a:pt x="3289954" y="207390"/>
                </a:cubicBezTo>
                <a:lnTo>
                  <a:pt x="3318235" y="197963"/>
                </a:lnTo>
                <a:cubicBezTo>
                  <a:pt x="3352801" y="146116"/>
                  <a:pt x="3318235" y="190108"/>
                  <a:pt x="3365369" y="150829"/>
                </a:cubicBezTo>
                <a:cubicBezTo>
                  <a:pt x="3375610" y="142294"/>
                  <a:pt x="3383126" y="130734"/>
                  <a:pt x="3393649" y="122549"/>
                </a:cubicBezTo>
                <a:cubicBezTo>
                  <a:pt x="3442270" y="84733"/>
                  <a:pt x="3435821" y="89638"/>
                  <a:pt x="3478491" y="75415"/>
                </a:cubicBezTo>
                <a:cubicBezTo>
                  <a:pt x="3582112" y="6332"/>
                  <a:pt x="3512392" y="37707"/>
                  <a:pt x="3704734" y="3770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/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/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/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/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/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/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  <a:blipFill>
                <a:blip r:embed="rId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弧 3">
            <a:extLst>
              <a:ext uri="{FF2B5EF4-FFF2-40B4-BE49-F238E27FC236}">
                <a16:creationId xmlns:a16="http://schemas.microsoft.com/office/drawing/2014/main" id="{6D94F311-7B45-478A-BC73-4EEC2AF76F93}"/>
              </a:ext>
            </a:extLst>
          </p:cNvPr>
          <p:cNvSpPr/>
          <p:nvPr/>
        </p:nvSpPr>
        <p:spPr>
          <a:xfrm>
            <a:off x="6266691" y="1462089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650FB31A-994F-413C-8F88-679B2D72BD35}"/>
              </a:ext>
            </a:extLst>
          </p:cNvPr>
          <p:cNvSpPr/>
          <p:nvPr/>
        </p:nvSpPr>
        <p:spPr>
          <a:xfrm>
            <a:off x="9325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/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/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C8F7FFCA-01EE-46F5-825B-578576F208C0}"/>
              </a:ext>
            </a:extLst>
          </p:cNvPr>
          <p:cNvCxnSpPr/>
          <p:nvPr/>
        </p:nvCxnSpPr>
        <p:spPr>
          <a:xfrm>
            <a:off x="1250675" y="5494544"/>
            <a:ext cx="1021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/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(not necessary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blipFill>
                <a:blip r:embed="rId12"/>
                <a:stretch>
                  <a:fillRect l="-22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3EB99A33-113C-4C78-B232-B7B5A6E74C66}"/>
              </a:ext>
            </a:extLst>
          </p:cNvPr>
          <p:cNvGrpSpPr/>
          <p:nvPr/>
        </p:nvGrpSpPr>
        <p:grpSpPr>
          <a:xfrm>
            <a:off x="2436115" y="4477860"/>
            <a:ext cx="2529961" cy="2101483"/>
            <a:chOff x="-3370501" y="4561683"/>
            <a:chExt cx="3751868" cy="2092750"/>
          </a:xfrm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A04419C5-C6D8-4211-93EF-207B367A6416}"/>
                </a:ext>
              </a:extLst>
            </p:cNvPr>
            <p:cNvSpPr/>
            <p:nvPr/>
          </p:nvSpPr>
          <p:spPr>
            <a:xfrm>
              <a:off x="-3351648" y="4561683"/>
              <a:ext cx="3591613" cy="942680"/>
            </a:xfrm>
            <a:custGeom>
              <a:avLst/>
              <a:gdLst>
                <a:gd name="connsiteX0" fmla="*/ 0 w 3591613"/>
                <a:gd name="connsiteY0" fmla="*/ 942680 h 942680"/>
                <a:gd name="connsiteX1" fmla="*/ 65988 w 3591613"/>
                <a:gd name="connsiteY1" fmla="*/ 876693 h 942680"/>
                <a:gd name="connsiteX2" fmla="*/ 113122 w 3591613"/>
                <a:gd name="connsiteY2" fmla="*/ 848412 h 942680"/>
                <a:gd name="connsiteX3" fmla="*/ 311085 w 3591613"/>
                <a:gd name="connsiteY3" fmla="*/ 725864 h 942680"/>
                <a:gd name="connsiteX4" fmla="*/ 377073 w 3591613"/>
                <a:gd name="connsiteY4" fmla="*/ 697583 h 942680"/>
                <a:gd name="connsiteX5" fmla="*/ 443060 w 3591613"/>
                <a:gd name="connsiteY5" fmla="*/ 659876 h 942680"/>
                <a:gd name="connsiteX6" fmla="*/ 641023 w 3591613"/>
                <a:gd name="connsiteY6" fmla="*/ 593889 h 942680"/>
                <a:gd name="connsiteX7" fmla="*/ 744718 w 3591613"/>
                <a:gd name="connsiteY7" fmla="*/ 546754 h 942680"/>
                <a:gd name="connsiteX8" fmla="*/ 980388 w 3591613"/>
                <a:gd name="connsiteY8" fmla="*/ 490194 h 942680"/>
                <a:gd name="connsiteX9" fmla="*/ 1093510 w 3591613"/>
                <a:gd name="connsiteY9" fmla="*/ 461913 h 942680"/>
                <a:gd name="connsiteX10" fmla="*/ 1244339 w 3591613"/>
                <a:gd name="connsiteY10" fmla="*/ 443060 h 942680"/>
                <a:gd name="connsiteX11" fmla="*/ 1385741 w 3591613"/>
                <a:gd name="connsiteY11" fmla="*/ 414779 h 942680"/>
                <a:gd name="connsiteX12" fmla="*/ 1630838 w 3591613"/>
                <a:gd name="connsiteY12" fmla="*/ 386499 h 942680"/>
                <a:gd name="connsiteX13" fmla="*/ 1725106 w 3591613"/>
                <a:gd name="connsiteY13" fmla="*/ 367645 h 942680"/>
                <a:gd name="connsiteX14" fmla="*/ 1809947 w 3591613"/>
                <a:gd name="connsiteY14" fmla="*/ 358218 h 942680"/>
                <a:gd name="connsiteX15" fmla="*/ 1885361 w 3591613"/>
                <a:gd name="connsiteY15" fmla="*/ 339365 h 942680"/>
                <a:gd name="connsiteX16" fmla="*/ 1989056 w 3591613"/>
                <a:gd name="connsiteY16" fmla="*/ 329938 h 942680"/>
                <a:gd name="connsiteX17" fmla="*/ 2073897 w 3591613"/>
                <a:gd name="connsiteY17" fmla="*/ 320511 h 942680"/>
                <a:gd name="connsiteX18" fmla="*/ 2158739 w 3591613"/>
                <a:gd name="connsiteY18" fmla="*/ 301658 h 942680"/>
                <a:gd name="connsiteX19" fmla="*/ 2205873 w 3591613"/>
                <a:gd name="connsiteY19" fmla="*/ 292231 h 942680"/>
                <a:gd name="connsiteX20" fmla="*/ 2290714 w 3591613"/>
                <a:gd name="connsiteY20" fmla="*/ 263950 h 942680"/>
                <a:gd name="connsiteX21" fmla="*/ 2601798 w 3591613"/>
                <a:gd name="connsiteY21" fmla="*/ 254524 h 942680"/>
                <a:gd name="connsiteX22" fmla="*/ 2677213 w 3591613"/>
                <a:gd name="connsiteY22" fmla="*/ 235670 h 942680"/>
                <a:gd name="connsiteX23" fmla="*/ 2724347 w 3591613"/>
                <a:gd name="connsiteY23" fmla="*/ 226243 h 942680"/>
                <a:gd name="connsiteX24" fmla="*/ 2828042 w 3591613"/>
                <a:gd name="connsiteY24" fmla="*/ 179109 h 942680"/>
                <a:gd name="connsiteX25" fmla="*/ 2941163 w 3591613"/>
                <a:gd name="connsiteY25" fmla="*/ 103695 h 942680"/>
                <a:gd name="connsiteX26" fmla="*/ 2997724 w 3591613"/>
                <a:gd name="connsiteY26" fmla="*/ 65987 h 942680"/>
                <a:gd name="connsiteX27" fmla="*/ 3054285 w 3591613"/>
                <a:gd name="connsiteY27" fmla="*/ 28280 h 942680"/>
                <a:gd name="connsiteX28" fmla="*/ 3110846 w 3591613"/>
                <a:gd name="connsiteY28" fmla="*/ 0 h 942680"/>
                <a:gd name="connsiteX29" fmla="*/ 3167407 w 3591613"/>
                <a:gd name="connsiteY29" fmla="*/ 28280 h 942680"/>
                <a:gd name="connsiteX30" fmla="*/ 3186260 w 3591613"/>
                <a:gd name="connsiteY30" fmla="*/ 56561 h 942680"/>
                <a:gd name="connsiteX31" fmla="*/ 3469064 w 3591613"/>
                <a:gd name="connsiteY31" fmla="*/ 65987 h 942680"/>
                <a:gd name="connsiteX32" fmla="*/ 3506772 w 3591613"/>
                <a:gd name="connsiteY32" fmla="*/ 75414 h 942680"/>
                <a:gd name="connsiteX33" fmla="*/ 3591613 w 3591613"/>
                <a:gd name="connsiteY33" fmla="*/ 122548 h 9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91613" h="942680">
                  <a:moveTo>
                    <a:pt x="0" y="942680"/>
                  </a:moveTo>
                  <a:cubicBezTo>
                    <a:pt x="21996" y="920684"/>
                    <a:pt x="42091" y="896607"/>
                    <a:pt x="65988" y="876693"/>
                  </a:cubicBezTo>
                  <a:cubicBezTo>
                    <a:pt x="80064" y="864963"/>
                    <a:pt x="97877" y="858576"/>
                    <a:pt x="113122" y="848412"/>
                  </a:cubicBezTo>
                  <a:cubicBezTo>
                    <a:pt x="192025" y="795810"/>
                    <a:pt x="208714" y="769738"/>
                    <a:pt x="311085" y="725864"/>
                  </a:cubicBezTo>
                  <a:cubicBezTo>
                    <a:pt x="333081" y="716437"/>
                    <a:pt x="355669" y="708285"/>
                    <a:pt x="377073" y="697583"/>
                  </a:cubicBezTo>
                  <a:cubicBezTo>
                    <a:pt x="399732" y="686253"/>
                    <a:pt x="419910" y="670165"/>
                    <a:pt x="443060" y="659876"/>
                  </a:cubicBezTo>
                  <a:cubicBezTo>
                    <a:pt x="591489" y="593908"/>
                    <a:pt x="499126" y="647945"/>
                    <a:pt x="641023" y="593889"/>
                  </a:cubicBezTo>
                  <a:cubicBezTo>
                    <a:pt x="676504" y="580372"/>
                    <a:pt x="708407" y="557849"/>
                    <a:pt x="744718" y="546754"/>
                  </a:cubicBezTo>
                  <a:cubicBezTo>
                    <a:pt x="821979" y="523146"/>
                    <a:pt x="901890" y="509288"/>
                    <a:pt x="980388" y="490194"/>
                  </a:cubicBezTo>
                  <a:cubicBezTo>
                    <a:pt x="1018155" y="481008"/>
                    <a:pt x="1054942" y="466734"/>
                    <a:pt x="1093510" y="461913"/>
                  </a:cubicBezTo>
                  <a:cubicBezTo>
                    <a:pt x="1143786" y="455629"/>
                    <a:pt x="1194318" y="451128"/>
                    <a:pt x="1244339" y="443060"/>
                  </a:cubicBezTo>
                  <a:cubicBezTo>
                    <a:pt x="1291793" y="435406"/>
                    <a:pt x="1338372" y="422946"/>
                    <a:pt x="1385741" y="414779"/>
                  </a:cubicBezTo>
                  <a:cubicBezTo>
                    <a:pt x="1498947" y="395261"/>
                    <a:pt x="1521307" y="395627"/>
                    <a:pt x="1630838" y="386499"/>
                  </a:cubicBezTo>
                  <a:cubicBezTo>
                    <a:pt x="1662261" y="380214"/>
                    <a:pt x="1693453" y="372643"/>
                    <a:pt x="1725106" y="367645"/>
                  </a:cubicBezTo>
                  <a:cubicBezTo>
                    <a:pt x="1753212" y="363207"/>
                    <a:pt x="1781926" y="363163"/>
                    <a:pt x="1809947" y="358218"/>
                  </a:cubicBezTo>
                  <a:cubicBezTo>
                    <a:pt x="1835464" y="353715"/>
                    <a:pt x="1859766" y="343406"/>
                    <a:pt x="1885361" y="339365"/>
                  </a:cubicBezTo>
                  <a:cubicBezTo>
                    <a:pt x="1919644" y="333952"/>
                    <a:pt x="1954521" y="333392"/>
                    <a:pt x="1989056" y="329938"/>
                  </a:cubicBezTo>
                  <a:cubicBezTo>
                    <a:pt x="2017369" y="327107"/>
                    <a:pt x="2045729" y="324535"/>
                    <a:pt x="2073897" y="320511"/>
                  </a:cubicBezTo>
                  <a:cubicBezTo>
                    <a:pt x="2113683" y="314827"/>
                    <a:pt x="2121702" y="309888"/>
                    <a:pt x="2158739" y="301658"/>
                  </a:cubicBezTo>
                  <a:cubicBezTo>
                    <a:pt x="2174380" y="298182"/>
                    <a:pt x="2190526" y="296835"/>
                    <a:pt x="2205873" y="292231"/>
                  </a:cubicBezTo>
                  <a:cubicBezTo>
                    <a:pt x="2232771" y="284161"/>
                    <a:pt x="2261294" y="265540"/>
                    <a:pt x="2290714" y="263950"/>
                  </a:cubicBezTo>
                  <a:cubicBezTo>
                    <a:pt x="2394305" y="258351"/>
                    <a:pt x="2498103" y="257666"/>
                    <a:pt x="2601798" y="254524"/>
                  </a:cubicBezTo>
                  <a:cubicBezTo>
                    <a:pt x="2626936" y="248239"/>
                    <a:pt x="2651804" y="240752"/>
                    <a:pt x="2677213" y="235670"/>
                  </a:cubicBezTo>
                  <a:cubicBezTo>
                    <a:pt x="2692924" y="232528"/>
                    <a:pt x="2708803" y="230129"/>
                    <a:pt x="2724347" y="226243"/>
                  </a:cubicBezTo>
                  <a:cubicBezTo>
                    <a:pt x="2756378" y="218235"/>
                    <a:pt x="2808545" y="192107"/>
                    <a:pt x="2828042" y="179109"/>
                  </a:cubicBezTo>
                  <a:lnTo>
                    <a:pt x="2941163" y="103695"/>
                  </a:lnTo>
                  <a:lnTo>
                    <a:pt x="2997724" y="65987"/>
                  </a:lnTo>
                  <a:cubicBezTo>
                    <a:pt x="3051335" y="12378"/>
                    <a:pt x="2999715" y="55565"/>
                    <a:pt x="3054285" y="28280"/>
                  </a:cubicBezTo>
                  <a:cubicBezTo>
                    <a:pt x="3127379" y="-8267"/>
                    <a:pt x="3039763" y="23694"/>
                    <a:pt x="3110846" y="0"/>
                  </a:cubicBezTo>
                  <a:cubicBezTo>
                    <a:pt x="3133845" y="7667"/>
                    <a:pt x="3149135" y="10008"/>
                    <a:pt x="3167407" y="28280"/>
                  </a:cubicBezTo>
                  <a:cubicBezTo>
                    <a:pt x="3175418" y="36291"/>
                    <a:pt x="3175018" y="55156"/>
                    <a:pt x="3186260" y="56561"/>
                  </a:cubicBezTo>
                  <a:cubicBezTo>
                    <a:pt x="3279852" y="68260"/>
                    <a:pt x="3374796" y="62845"/>
                    <a:pt x="3469064" y="65987"/>
                  </a:cubicBezTo>
                  <a:cubicBezTo>
                    <a:pt x="3481633" y="69129"/>
                    <a:pt x="3494812" y="70431"/>
                    <a:pt x="3506772" y="75414"/>
                  </a:cubicBezTo>
                  <a:cubicBezTo>
                    <a:pt x="3574816" y="103766"/>
                    <a:pt x="3564105" y="95043"/>
                    <a:pt x="3591613" y="1225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042135A3-ED32-4CD5-BE58-586A5A4449F8}"/>
                </a:ext>
              </a:extLst>
            </p:cNvPr>
            <p:cNvSpPr/>
            <p:nvPr/>
          </p:nvSpPr>
          <p:spPr>
            <a:xfrm>
              <a:off x="-3332794" y="4919901"/>
              <a:ext cx="3619893" cy="584462"/>
            </a:xfrm>
            <a:custGeom>
              <a:avLst/>
              <a:gdLst>
                <a:gd name="connsiteX0" fmla="*/ 0 w 3619893"/>
                <a:gd name="connsiteY0" fmla="*/ 584462 h 584462"/>
                <a:gd name="connsiteX1" fmla="*/ 131975 w 3619893"/>
                <a:gd name="connsiteY1" fmla="*/ 556182 h 584462"/>
                <a:gd name="connsiteX2" fmla="*/ 216817 w 3619893"/>
                <a:gd name="connsiteY2" fmla="*/ 546755 h 584462"/>
                <a:gd name="connsiteX3" fmla="*/ 329938 w 3619893"/>
                <a:gd name="connsiteY3" fmla="*/ 527901 h 584462"/>
                <a:gd name="connsiteX4" fmla="*/ 631596 w 3619893"/>
                <a:gd name="connsiteY4" fmla="*/ 518475 h 584462"/>
                <a:gd name="connsiteX5" fmla="*/ 2582944 w 3619893"/>
                <a:gd name="connsiteY5" fmla="*/ 509048 h 584462"/>
                <a:gd name="connsiteX6" fmla="*/ 2658359 w 3619893"/>
                <a:gd name="connsiteY6" fmla="*/ 499621 h 584462"/>
                <a:gd name="connsiteX7" fmla="*/ 2686639 w 3619893"/>
                <a:gd name="connsiteY7" fmla="*/ 480767 h 584462"/>
                <a:gd name="connsiteX8" fmla="*/ 2724346 w 3619893"/>
                <a:gd name="connsiteY8" fmla="*/ 461914 h 584462"/>
                <a:gd name="connsiteX9" fmla="*/ 2790334 w 3619893"/>
                <a:gd name="connsiteY9" fmla="*/ 452487 h 584462"/>
                <a:gd name="connsiteX10" fmla="*/ 2865749 w 3619893"/>
                <a:gd name="connsiteY10" fmla="*/ 424207 h 584462"/>
                <a:gd name="connsiteX11" fmla="*/ 2903456 w 3619893"/>
                <a:gd name="connsiteY11" fmla="*/ 405353 h 584462"/>
                <a:gd name="connsiteX12" fmla="*/ 2941163 w 3619893"/>
                <a:gd name="connsiteY12" fmla="*/ 395926 h 584462"/>
                <a:gd name="connsiteX13" fmla="*/ 3035431 w 3619893"/>
                <a:gd name="connsiteY13" fmla="*/ 358219 h 584462"/>
                <a:gd name="connsiteX14" fmla="*/ 3129699 w 3619893"/>
                <a:gd name="connsiteY14" fmla="*/ 311085 h 584462"/>
                <a:gd name="connsiteX15" fmla="*/ 3186260 w 3619893"/>
                <a:gd name="connsiteY15" fmla="*/ 282805 h 584462"/>
                <a:gd name="connsiteX16" fmla="*/ 3214540 w 3619893"/>
                <a:gd name="connsiteY16" fmla="*/ 216817 h 584462"/>
                <a:gd name="connsiteX17" fmla="*/ 3233394 w 3619893"/>
                <a:gd name="connsiteY17" fmla="*/ 179110 h 584462"/>
                <a:gd name="connsiteX18" fmla="*/ 3242821 w 3619893"/>
                <a:gd name="connsiteY18" fmla="*/ 150829 h 584462"/>
                <a:gd name="connsiteX19" fmla="*/ 3271101 w 3619893"/>
                <a:gd name="connsiteY19" fmla="*/ 131976 h 584462"/>
                <a:gd name="connsiteX20" fmla="*/ 3299382 w 3619893"/>
                <a:gd name="connsiteY20" fmla="*/ 103695 h 584462"/>
                <a:gd name="connsiteX21" fmla="*/ 3327662 w 3619893"/>
                <a:gd name="connsiteY21" fmla="*/ 84842 h 584462"/>
                <a:gd name="connsiteX22" fmla="*/ 3365369 w 3619893"/>
                <a:gd name="connsiteY22" fmla="*/ 47134 h 584462"/>
                <a:gd name="connsiteX23" fmla="*/ 3478491 w 3619893"/>
                <a:gd name="connsiteY23" fmla="*/ 0 h 584462"/>
                <a:gd name="connsiteX24" fmla="*/ 3619893 w 3619893"/>
                <a:gd name="connsiteY24" fmla="*/ 9427 h 5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19893" h="584462">
                  <a:moveTo>
                    <a:pt x="0" y="584462"/>
                  </a:moveTo>
                  <a:cubicBezTo>
                    <a:pt x="277787" y="549738"/>
                    <a:pt x="-91905" y="600957"/>
                    <a:pt x="131975" y="556182"/>
                  </a:cubicBezTo>
                  <a:cubicBezTo>
                    <a:pt x="159877" y="550602"/>
                    <a:pt x="188648" y="550779"/>
                    <a:pt x="216817" y="546755"/>
                  </a:cubicBezTo>
                  <a:cubicBezTo>
                    <a:pt x="254660" y="541349"/>
                    <a:pt x="291799" y="530501"/>
                    <a:pt x="329938" y="527901"/>
                  </a:cubicBezTo>
                  <a:cubicBezTo>
                    <a:pt x="430307" y="521058"/>
                    <a:pt x="530998" y="519317"/>
                    <a:pt x="631596" y="518475"/>
                  </a:cubicBezTo>
                  <a:lnTo>
                    <a:pt x="2582944" y="509048"/>
                  </a:lnTo>
                  <a:cubicBezTo>
                    <a:pt x="2608082" y="505906"/>
                    <a:pt x="2633918" y="506287"/>
                    <a:pt x="2658359" y="499621"/>
                  </a:cubicBezTo>
                  <a:cubicBezTo>
                    <a:pt x="2669289" y="496640"/>
                    <a:pt x="2676802" y="486388"/>
                    <a:pt x="2686639" y="480767"/>
                  </a:cubicBezTo>
                  <a:cubicBezTo>
                    <a:pt x="2698840" y="473795"/>
                    <a:pt x="2710789" y="465611"/>
                    <a:pt x="2724346" y="461914"/>
                  </a:cubicBezTo>
                  <a:cubicBezTo>
                    <a:pt x="2745782" y="456068"/>
                    <a:pt x="2768338" y="455629"/>
                    <a:pt x="2790334" y="452487"/>
                  </a:cubicBezTo>
                  <a:cubicBezTo>
                    <a:pt x="2821423" y="442124"/>
                    <a:pt x="2831944" y="439231"/>
                    <a:pt x="2865749" y="424207"/>
                  </a:cubicBezTo>
                  <a:cubicBezTo>
                    <a:pt x="2878590" y="418500"/>
                    <a:pt x="2890298" y="410287"/>
                    <a:pt x="2903456" y="405353"/>
                  </a:cubicBezTo>
                  <a:cubicBezTo>
                    <a:pt x="2915587" y="400804"/>
                    <a:pt x="2928594" y="399068"/>
                    <a:pt x="2941163" y="395926"/>
                  </a:cubicBezTo>
                  <a:cubicBezTo>
                    <a:pt x="3026853" y="344513"/>
                    <a:pt x="2948629" y="384260"/>
                    <a:pt x="3035431" y="358219"/>
                  </a:cubicBezTo>
                  <a:cubicBezTo>
                    <a:pt x="3095967" y="340058"/>
                    <a:pt x="3071964" y="339953"/>
                    <a:pt x="3129699" y="311085"/>
                  </a:cubicBezTo>
                  <a:cubicBezTo>
                    <a:pt x="3207761" y="272054"/>
                    <a:pt x="3105205" y="336839"/>
                    <a:pt x="3186260" y="282805"/>
                  </a:cubicBezTo>
                  <a:cubicBezTo>
                    <a:pt x="3248809" y="157700"/>
                    <a:pt x="3172914" y="313942"/>
                    <a:pt x="3214540" y="216817"/>
                  </a:cubicBezTo>
                  <a:cubicBezTo>
                    <a:pt x="3220076" y="203901"/>
                    <a:pt x="3227858" y="192026"/>
                    <a:pt x="3233394" y="179110"/>
                  </a:cubicBezTo>
                  <a:cubicBezTo>
                    <a:pt x="3237308" y="169977"/>
                    <a:pt x="3236613" y="158588"/>
                    <a:pt x="3242821" y="150829"/>
                  </a:cubicBezTo>
                  <a:cubicBezTo>
                    <a:pt x="3249898" y="141982"/>
                    <a:pt x="3262398" y="139229"/>
                    <a:pt x="3271101" y="131976"/>
                  </a:cubicBezTo>
                  <a:cubicBezTo>
                    <a:pt x="3281343" y="123441"/>
                    <a:pt x="3289140" y="112230"/>
                    <a:pt x="3299382" y="103695"/>
                  </a:cubicBezTo>
                  <a:cubicBezTo>
                    <a:pt x="3308085" y="96442"/>
                    <a:pt x="3319060" y="92215"/>
                    <a:pt x="3327662" y="84842"/>
                  </a:cubicBezTo>
                  <a:cubicBezTo>
                    <a:pt x="3341158" y="73274"/>
                    <a:pt x="3350579" y="56994"/>
                    <a:pt x="3365369" y="47134"/>
                  </a:cubicBezTo>
                  <a:cubicBezTo>
                    <a:pt x="3417569" y="12334"/>
                    <a:pt x="3429561" y="12233"/>
                    <a:pt x="3478491" y="0"/>
                  </a:cubicBezTo>
                  <a:cubicBezTo>
                    <a:pt x="3613600" y="9651"/>
                    <a:pt x="3566362" y="9427"/>
                    <a:pt x="3619893" y="942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ABD38FAC-B5D6-4B6A-9107-267BFBAF2FB7}"/>
                </a:ext>
              </a:extLst>
            </p:cNvPr>
            <p:cNvSpPr/>
            <p:nvPr/>
          </p:nvSpPr>
          <p:spPr>
            <a:xfrm>
              <a:off x="-3361074" y="5523217"/>
              <a:ext cx="3667026" cy="659876"/>
            </a:xfrm>
            <a:custGeom>
              <a:avLst/>
              <a:gdLst>
                <a:gd name="connsiteX0" fmla="*/ 0 w 3667026"/>
                <a:gd name="connsiteY0" fmla="*/ 0 h 659876"/>
                <a:gd name="connsiteX1" fmla="*/ 282804 w 3667026"/>
                <a:gd name="connsiteY1" fmla="*/ 141402 h 659876"/>
                <a:gd name="connsiteX2" fmla="*/ 386499 w 3667026"/>
                <a:gd name="connsiteY2" fmla="*/ 179109 h 659876"/>
                <a:gd name="connsiteX3" fmla="*/ 603315 w 3667026"/>
                <a:gd name="connsiteY3" fmla="*/ 273377 h 659876"/>
                <a:gd name="connsiteX4" fmla="*/ 725864 w 3667026"/>
                <a:gd name="connsiteY4" fmla="*/ 311084 h 659876"/>
                <a:gd name="connsiteX5" fmla="*/ 961534 w 3667026"/>
                <a:gd name="connsiteY5" fmla="*/ 405352 h 659876"/>
                <a:gd name="connsiteX6" fmla="*/ 1074655 w 3667026"/>
                <a:gd name="connsiteY6" fmla="*/ 433633 h 659876"/>
                <a:gd name="connsiteX7" fmla="*/ 1178350 w 3667026"/>
                <a:gd name="connsiteY7" fmla="*/ 480767 h 659876"/>
                <a:gd name="connsiteX8" fmla="*/ 1282045 w 3667026"/>
                <a:gd name="connsiteY8" fmla="*/ 509047 h 659876"/>
                <a:gd name="connsiteX9" fmla="*/ 1376313 w 3667026"/>
                <a:gd name="connsiteY9" fmla="*/ 537328 h 659876"/>
                <a:gd name="connsiteX10" fmla="*/ 1461154 w 3667026"/>
                <a:gd name="connsiteY10" fmla="*/ 565608 h 659876"/>
                <a:gd name="connsiteX11" fmla="*/ 1508288 w 3667026"/>
                <a:gd name="connsiteY11" fmla="*/ 575035 h 659876"/>
                <a:gd name="connsiteX12" fmla="*/ 1611983 w 3667026"/>
                <a:gd name="connsiteY12" fmla="*/ 593889 h 659876"/>
                <a:gd name="connsiteX13" fmla="*/ 1772239 w 3667026"/>
                <a:gd name="connsiteY13" fmla="*/ 622169 h 659876"/>
                <a:gd name="connsiteX14" fmla="*/ 2139884 w 3667026"/>
                <a:gd name="connsiteY14" fmla="*/ 631596 h 659876"/>
                <a:gd name="connsiteX15" fmla="*/ 2177591 w 3667026"/>
                <a:gd name="connsiteY15" fmla="*/ 641023 h 659876"/>
                <a:gd name="connsiteX16" fmla="*/ 2205872 w 3667026"/>
                <a:gd name="connsiteY16" fmla="*/ 650449 h 659876"/>
                <a:gd name="connsiteX17" fmla="*/ 2262433 w 3667026"/>
                <a:gd name="connsiteY17" fmla="*/ 659876 h 659876"/>
                <a:gd name="connsiteX18" fmla="*/ 2403835 w 3667026"/>
                <a:gd name="connsiteY18" fmla="*/ 650449 h 659876"/>
                <a:gd name="connsiteX19" fmla="*/ 2488676 w 3667026"/>
                <a:gd name="connsiteY19" fmla="*/ 622169 h 659876"/>
                <a:gd name="connsiteX20" fmla="*/ 2535810 w 3667026"/>
                <a:gd name="connsiteY20" fmla="*/ 612742 h 659876"/>
                <a:gd name="connsiteX21" fmla="*/ 2620651 w 3667026"/>
                <a:gd name="connsiteY21" fmla="*/ 593889 h 659876"/>
                <a:gd name="connsiteX22" fmla="*/ 2762053 w 3667026"/>
                <a:gd name="connsiteY22" fmla="*/ 584462 h 659876"/>
                <a:gd name="connsiteX23" fmla="*/ 2837468 w 3667026"/>
                <a:gd name="connsiteY23" fmla="*/ 565608 h 659876"/>
                <a:gd name="connsiteX24" fmla="*/ 2903455 w 3667026"/>
                <a:gd name="connsiteY24" fmla="*/ 556181 h 659876"/>
                <a:gd name="connsiteX25" fmla="*/ 2960016 w 3667026"/>
                <a:gd name="connsiteY25" fmla="*/ 546755 h 659876"/>
                <a:gd name="connsiteX26" fmla="*/ 3007150 w 3667026"/>
                <a:gd name="connsiteY26" fmla="*/ 527901 h 659876"/>
                <a:gd name="connsiteX27" fmla="*/ 3044857 w 3667026"/>
                <a:gd name="connsiteY27" fmla="*/ 518474 h 659876"/>
                <a:gd name="connsiteX28" fmla="*/ 3082565 w 3667026"/>
                <a:gd name="connsiteY28" fmla="*/ 499620 h 659876"/>
                <a:gd name="connsiteX29" fmla="*/ 3120272 w 3667026"/>
                <a:gd name="connsiteY29" fmla="*/ 490194 h 659876"/>
                <a:gd name="connsiteX30" fmla="*/ 3148552 w 3667026"/>
                <a:gd name="connsiteY30" fmla="*/ 480767 h 659876"/>
                <a:gd name="connsiteX31" fmla="*/ 3487917 w 3667026"/>
                <a:gd name="connsiteY31" fmla="*/ 499620 h 659876"/>
                <a:gd name="connsiteX32" fmla="*/ 3516198 w 3667026"/>
                <a:gd name="connsiteY32" fmla="*/ 509047 h 659876"/>
                <a:gd name="connsiteX33" fmla="*/ 3667026 w 3667026"/>
                <a:gd name="connsiteY33" fmla="*/ 518474 h 6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67026" h="659876">
                  <a:moveTo>
                    <a:pt x="0" y="0"/>
                  </a:moveTo>
                  <a:cubicBezTo>
                    <a:pt x="94268" y="47134"/>
                    <a:pt x="187178" y="97088"/>
                    <a:pt x="282804" y="141402"/>
                  </a:cubicBezTo>
                  <a:cubicBezTo>
                    <a:pt x="316174" y="156866"/>
                    <a:pt x="352490" y="165105"/>
                    <a:pt x="386499" y="179109"/>
                  </a:cubicBezTo>
                  <a:cubicBezTo>
                    <a:pt x="459371" y="209115"/>
                    <a:pt x="527992" y="250201"/>
                    <a:pt x="603315" y="273377"/>
                  </a:cubicBezTo>
                  <a:cubicBezTo>
                    <a:pt x="644165" y="285946"/>
                    <a:pt x="685760" y="296309"/>
                    <a:pt x="725864" y="311084"/>
                  </a:cubicBezTo>
                  <a:cubicBezTo>
                    <a:pt x="805255" y="340333"/>
                    <a:pt x="879452" y="384831"/>
                    <a:pt x="961534" y="405352"/>
                  </a:cubicBezTo>
                  <a:cubicBezTo>
                    <a:pt x="999241" y="414779"/>
                    <a:pt x="1037945" y="420864"/>
                    <a:pt x="1074655" y="433633"/>
                  </a:cubicBezTo>
                  <a:cubicBezTo>
                    <a:pt x="1110516" y="446106"/>
                    <a:pt x="1142668" y="467792"/>
                    <a:pt x="1178350" y="480767"/>
                  </a:cubicBezTo>
                  <a:cubicBezTo>
                    <a:pt x="1212020" y="493011"/>
                    <a:pt x="1247596" y="499204"/>
                    <a:pt x="1282045" y="509047"/>
                  </a:cubicBezTo>
                  <a:cubicBezTo>
                    <a:pt x="1313589" y="518060"/>
                    <a:pt x="1345030" y="527449"/>
                    <a:pt x="1376313" y="537328"/>
                  </a:cubicBezTo>
                  <a:cubicBezTo>
                    <a:pt x="1404739" y="546305"/>
                    <a:pt x="1432491" y="557419"/>
                    <a:pt x="1461154" y="565608"/>
                  </a:cubicBezTo>
                  <a:cubicBezTo>
                    <a:pt x="1476560" y="570010"/>
                    <a:pt x="1492647" y="571559"/>
                    <a:pt x="1508288" y="575035"/>
                  </a:cubicBezTo>
                  <a:cubicBezTo>
                    <a:pt x="1652582" y="607101"/>
                    <a:pt x="1387348" y="553047"/>
                    <a:pt x="1611983" y="593889"/>
                  </a:cubicBezTo>
                  <a:cubicBezTo>
                    <a:pt x="1699646" y="609827"/>
                    <a:pt x="1605432" y="612545"/>
                    <a:pt x="1772239" y="622169"/>
                  </a:cubicBezTo>
                  <a:cubicBezTo>
                    <a:pt x="1894624" y="629230"/>
                    <a:pt x="2017336" y="628454"/>
                    <a:pt x="2139884" y="631596"/>
                  </a:cubicBezTo>
                  <a:cubicBezTo>
                    <a:pt x="2152453" y="634738"/>
                    <a:pt x="2165134" y="637464"/>
                    <a:pt x="2177591" y="641023"/>
                  </a:cubicBezTo>
                  <a:cubicBezTo>
                    <a:pt x="2187146" y="643753"/>
                    <a:pt x="2196172" y="648293"/>
                    <a:pt x="2205872" y="650449"/>
                  </a:cubicBezTo>
                  <a:cubicBezTo>
                    <a:pt x="2224531" y="654595"/>
                    <a:pt x="2243579" y="656734"/>
                    <a:pt x="2262433" y="659876"/>
                  </a:cubicBezTo>
                  <a:cubicBezTo>
                    <a:pt x="2309567" y="656734"/>
                    <a:pt x="2356856" y="655394"/>
                    <a:pt x="2403835" y="650449"/>
                  </a:cubicBezTo>
                  <a:cubicBezTo>
                    <a:pt x="2440998" y="646537"/>
                    <a:pt x="2451665" y="633273"/>
                    <a:pt x="2488676" y="622169"/>
                  </a:cubicBezTo>
                  <a:cubicBezTo>
                    <a:pt x="2504023" y="617565"/>
                    <a:pt x="2520169" y="616218"/>
                    <a:pt x="2535810" y="612742"/>
                  </a:cubicBezTo>
                  <a:cubicBezTo>
                    <a:pt x="2561583" y="607014"/>
                    <a:pt x="2594794" y="596475"/>
                    <a:pt x="2620651" y="593889"/>
                  </a:cubicBezTo>
                  <a:cubicBezTo>
                    <a:pt x="2667655" y="589189"/>
                    <a:pt x="2714919" y="587604"/>
                    <a:pt x="2762053" y="584462"/>
                  </a:cubicBezTo>
                  <a:cubicBezTo>
                    <a:pt x="2787191" y="578177"/>
                    <a:pt x="2812059" y="570690"/>
                    <a:pt x="2837468" y="565608"/>
                  </a:cubicBezTo>
                  <a:cubicBezTo>
                    <a:pt x="2859255" y="561250"/>
                    <a:pt x="2881494" y="559559"/>
                    <a:pt x="2903455" y="556181"/>
                  </a:cubicBezTo>
                  <a:cubicBezTo>
                    <a:pt x="2922346" y="553275"/>
                    <a:pt x="2941162" y="549897"/>
                    <a:pt x="2960016" y="546755"/>
                  </a:cubicBezTo>
                  <a:cubicBezTo>
                    <a:pt x="2975727" y="540470"/>
                    <a:pt x="2991097" y="533252"/>
                    <a:pt x="3007150" y="527901"/>
                  </a:cubicBezTo>
                  <a:cubicBezTo>
                    <a:pt x="3019441" y="523804"/>
                    <a:pt x="3032726" y="523023"/>
                    <a:pt x="3044857" y="518474"/>
                  </a:cubicBezTo>
                  <a:cubicBezTo>
                    <a:pt x="3058015" y="513540"/>
                    <a:pt x="3069407" y="504554"/>
                    <a:pt x="3082565" y="499620"/>
                  </a:cubicBezTo>
                  <a:cubicBezTo>
                    <a:pt x="3094696" y="495071"/>
                    <a:pt x="3107815" y="493753"/>
                    <a:pt x="3120272" y="490194"/>
                  </a:cubicBezTo>
                  <a:cubicBezTo>
                    <a:pt x="3129826" y="487464"/>
                    <a:pt x="3139125" y="483909"/>
                    <a:pt x="3148552" y="480767"/>
                  </a:cubicBezTo>
                  <a:cubicBezTo>
                    <a:pt x="3315656" y="485989"/>
                    <a:pt x="3371607" y="466390"/>
                    <a:pt x="3487917" y="499620"/>
                  </a:cubicBezTo>
                  <a:cubicBezTo>
                    <a:pt x="3497472" y="502350"/>
                    <a:pt x="3506316" y="508007"/>
                    <a:pt x="3516198" y="509047"/>
                  </a:cubicBezTo>
                  <a:cubicBezTo>
                    <a:pt x="3566295" y="514321"/>
                    <a:pt x="3667026" y="518474"/>
                    <a:pt x="3667026" y="51847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36FFB61A-769E-4401-AB6A-A9031363044B}"/>
                </a:ext>
              </a:extLst>
            </p:cNvPr>
            <p:cNvSpPr/>
            <p:nvPr/>
          </p:nvSpPr>
          <p:spPr>
            <a:xfrm>
              <a:off x="-3351648" y="5532644"/>
              <a:ext cx="3733015" cy="1121789"/>
            </a:xfrm>
            <a:custGeom>
              <a:avLst/>
              <a:gdLst>
                <a:gd name="connsiteX0" fmla="*/ 0 w 3733015"/>
                <a:gd name="connsiteY0" fmla="*/ 0 h 1470581"/>
                <a:gd name="connsiteX1" fmla="*/ 9427 w 3733015"/>
                <a:gd name="connsiteY1" fmla="*/ 84841 h 1470581"/>
                <a:gd name="connsiteX2" fmla="*/ 56561 w 3733015"/>
                <a:gd name="connsiteY2" fmla="*/ 141402 h 1470581"/>
                <a:gd name="connsiteX3" fmla="*/ 84842 w 3733015"/>
                <a:gd name="connsiteY3" fmla="*/ 179109 h 1470581"/>
                <a:gd name="connsiteX4" fmla="*/ 150829 w 3733015"/>
                <a:gd name="connsiteY4" fmla="*/ 216816 h 1470581"/>
                <a:gd name="connsiteX5" fmla="*/ 197963 w 3733015"/>
                <a:gd name="connsiteY5" fmla="*/ 245097 h 1470581"/>
                <a:gd name="connsiteX6" fmla="*/ 292231 w 3733015"/>
                <a:gd name="connsiteY6" fmla="*/ 301657 h 1470581"/>
                <a:gd name="connsiteX7" fmla="*/ 386499 w 3733015"/>
                <a:gd name="connsiteY7" fmla="*/ 377072 h 1470581"/>
                <a:gd name="connsiteX8" fmla="*/ 424207 w 3733015"/>
                <a:gd name="connsiteY8" fmla="*/ 405352 h 1470581"/>
                <a:gd name="connsiteX9" fmla="*/ 471341 w 3733015"/>
                <a:gd name="connsiteY9" fmla="*/ 443059 h 1470581"/>
                <a:gd name="connsiteX10" fmla="*/ 499621 w 3733015"/>
                <a:gd name="connsiteY10" fmla="*/ 471340 h 1470581"/>
                <a:gd name="connsiteX11" fmla="*/ 537328 w 3733015"/>
                <a:gd name="connsiteY11" fmla="*/ 490193 h 1470581"/>
                <a:gd name="connsiteX12" fmla="*/ 575036 w 3733015"/>
                <a:gd name="connsiteY12" fmla="*/ 527901 h 1470581"/>
                <a:gd name="connsiteX13" fmla="*/ 659877 w 3733015"/>
                <a:gd name="connsiteY13" fmla="*/ 565608 h 1470581"/>
                <a:gd name="connsiteX14" fmla="*/ 707011 w 3733015"/>
                <a:gd name="connsiteY14" fmla="*/ 593888 h 1470581"/>
                <a:gd name="connsiteX15" fmla="*/ 782425 w 3733015"/>
                <a:gd name="connsiteY15" fmla="*/ 631596 h 1470581"/>
                <a:gd name="connsiteX16" fmla="*/ 848413 w 3733015"/>
                <a:gd name="connsiteY16" fmla="*/ 669303 h 1470581"/>
                <a:gd name="connsiteX17" fmla="*/ 876693 w 3733015"/>
                <a:gd name="connsiteY17" fmla="*/ 678730 h 1470581"/>
                <a:gd name="connsiteX18" fmla="*/ 952108 w 3733015"/>
                <a:gd name="connsiteY18" fmla="*/ 725864 h 1470581"/>
                <a:gd name="connsiteX19" fmla="*/ 1018095 w 3733015"/>
                <a:gd name="connsiteY19" fmla="*/ 772998 h 1470581"/>
                <a:gd name="connsiteX20" fmla="*/ 1102937 w 3733015"/>
                <a:gd name="connsiteY20" fmla="*/ 801278 h 1470581"/>
                <a:gd name="connsiteX21" fmla="*/ 1178351 w 3733015"/>
                <a:gd name="connsiteY21" fmla="*/ 838985 h 1470581"/>
                <a:gd name="connsiteX22" fmla="*/ 1225485 w 3733015"/>
                <a:gd name="connsiteY22" fmla="*/ 857839 h 1470581"/>
                <a:gd name="connsiteX23" fmla="*/ 1291473 w 3733015"/>
                <a:gd name="connsiteY23" fmla="*/ 895546 h 1470581"/>
                <a:gd name="connsiteX24" fmla="*/ 1348033 w 3733015"/>
                <a:gd name="connsiteY24" fmla="*/ 904973 h 1470581"/>
                <a:gd name="connsiteX25" fmla="*/ 1395167 w 3733015"/>
                <a:gd name="connsiteY25" fmla="*/ 914400 h 1470581"/>
                <a:gd name="connsiteX26" fmla="*/ 1451728 w 3733015"/>
                <a:gd name="connsiteY26" fmla="*/ 933253 h 1470581"/>
                <a:gd name="connsiteX27" fmla="*/ 1611984 w 3733015"/>
                <a:gd name="connsiteY27" fmla="*/ 952107 h 1470581"/>
                <a:gd name="connsiteX28" fmla="*/ 1659118 w 3733015"/>
                <a:gd name="connsiteY28" fmla="*/ 961534 h 1470581"/>
                <a:gd name="connsiteX29" fmla="*/ 1706252 w 3733015"/>
                <a:gd name="connsiteY29" fmla="*/ 989814 h 1470581"/>
                <a:gd name="connsiteX30" fmla="*/ 1753386 w 3733015"/>
                <a:gd name="connsiteY30" fmla="*/ 999241 h 1470581"/>
                <a:gd name="connsiteX31" fmla="*/ 1791093 w 3733015"/>
                <a:gd name="connsiteY31" fmla="*/ 1008668 h 1470581"/>
                <a:gd name="connsiteX32" fmla="*/ 1913642 w 3733015"/>
                <a:gd name="connsiteY32" fmla="*/ 1046375 h 1470581"/>
                <a:gd name="connsiteX33" fmla="*/ 2007910 w 3733015"/>
                <a:gd name="connsiteY33" fmla="*/ 1084082 h 1470581"/>
                <a:gd name="connsiteX34" fmla="*/ 2130458 w 3733015"/>
                <a:gd name="connsiteY34" fmla="*/ 1102936 h 1470581"/>
                <a:gd name="connsiteX35" fmla="*/ 2337848 w 3733015"/>
                <a:gd name="connsiteY35" fmla="*/ 1187777 h 1470581"/>
                <a:gd name="connsiteX36" fmla="*/ 2507530 w 3733015"/>
                <a:gd name="connsiteY36" fmla="*/ 1234911 h 1470581"/>
                <a:gd name="connsiteX37" fmla="*/ 2648932 w 3733015"/>
                <a:gd name="connsiteY37" fmla="*/ 1291472 h 1470581"/>
                <a:gd name="connsiteX38" fmla="*/ 2714920 w 3733015"/>
                <a:gd name="connsiteY38" fmla="*/ 1300899 h 1470581"/>
                <a:gd name="connsiteX39" fmla="*/ 2780908 w 3733015"/>
                <a:gd name="connsiteY39" fmla="*/ 1319752 h 1470581"/>
                <a:gd name="connsiteX40" fmla="*/ 2818615 w 3733015"/>
                <a:gd name="connsiteY40" fmla="*/ 1338606 h 1470581"/>
                <a:gd name="connsiteX41" fmla="*/ 2846895 w 3733015"/>
                <a:gd name="connsiteY41" fmla="*/ 1348033 h 1470581"/>
                <a:gd name="connsiteX42" fmla="*/ 2884603 w 3733015"/>
                <a:gd name="connsiteY42" fmla="*/ 1366886 h 1470581"/>
                <a:gd name="connsiteX43" fmla="*/ 2941163 w 3733015"/>
                <a:gd name="connsiteY43" fmla="*/ 1385740 h 1470581"/>
                <a:gd name="connsiteX44" fmla="*/ 2978871 w 3733015"/>
                <a:gd name="connsiteY44" fmla="*/ 1404593 h 1470581"/>
                <a:gd name="connsiteX45" fmla="*/ 3026005 w 3733015"/>
                <a:gd name="connsiteY45" fmla="*/ 1432874 h 1470581"/>
                <a:gd name="connsiteX46" fmla="*/ 3054285 w 3733015"/>
                <a:gd name="connsiteY46" fmla="*/ 1442301 h 1470581"/>
                <a:gd name="connsiteX47" fmla="*/ 3148553 w 3733015"/>
                <a:gd name="connsiteY47" fmla="*/ 1461154 h 1470581"/>
                <a:gd name="connsiteX48" fmla="*/ 3186260 w 3733015"/>
                <a:gd name="connsiteY48" fmla="*/ 1470581 h 1470581"/>
                <a:gd name="connsiteX49" fmla="*/ 3384223 w 3733015"/>
                <a:gd name="connsiteY49" fmla="*/ 1461154 h 1470581"/>
                <a:gd name="connsiteX50" fmla="*/ 3412504 w 3733015"/>
                <a:gd name="connsiteY50" fmla="*/ 1432874 h 1470581"/>
                <a:gd name="connsiteX51" fmla="*/ 3431357 w 3733015"/>
                <a:gd name="connsiteY51" fmla="*/ 1395167 h 1470581"/>
                <a:gd name="connsiteX52" fmla="*/ 3450211 w 3733015"/>
                <a:gd name="connsiteY52" fmla="*/ 1366886 h 1470581"/>
                <a:gd name="connsiteX53" fmla="*/ 3469064 w 3733015"/>
                <a:gd name="connsiteY53" fmla="*/ 1329179 h 1470581"/>
                <a:gd name="connsiteX54" fmla="*/ 3506772 w 3733015"/>
                <a:gd name="connsiteY54" fmla="*/ 1272618 h 1470581"/>
                <a:gd name="connsiteX55" fmla="*/ 3733015 w 3733015"/>
                <a:gd name="connsiteY55" fmla="*/ 1263191 h 147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33015" h="1470581">
                  <a:moveTo>
                    <a:pt x="0" y="0"/>
                  </a:moveTo>
                  <a:cubicBezTo>
                    <a:pt x="3142" y="28280"/>
                    <a:pt x="2526" y="57236"/>
                    <a:pt x="9427" y="84841"/>
                  </a:cubicBezTo>
                  <a:cubicBezTo>
                    <a:pt x="14329" y="104447"/>
                    <a:pt x="45390" y="128369"/>
                    <a:pt x="56561" y="141402"/>
                  </a:cubicBezTo>
                  <a:cubicBezTo>
                    <a:pt x="66786" y="153331"/>
                    <a:pt x="73732" y="167999"/>
                    <a:pt x="84842" y="179109"/>
                  </a:cubicBezTo>
                  <a:cubicBezTo>
                    <a:pt x="99660" y="193927"/>
                    <a:pt x="134189" y="207571"/>
                    <a:pt x="150829" y="216816"/>
                  </a:cubicBezTo>
                  <a:cubicBezTo>
                    <a:pt x="166846" y="225714"/>
                    <a:pt x="182953" y="234590"/>
                    <a:pt x="197963" y="245097"/>
                  </a:cubicBezTo>
                  <a:cubicBezTo>
                    <a:pt x="278424" y="301420"/>
                    <a:pt x="209500" y="268566"/>
                    <a:pt x="292231" y="301657"/>
                  </a:cubicBezTo>
                  <a:lnTo>
                    <a:pt x="386499" y="377072"/>
                  </a:lnTo>
                  <a:cubicBezTo>
                    <a:pt x="398853" y="386779"/>
                    <a:pt x="411805" y="395706"/>
                    <a:pt x="424207" y="405352"/>
                  </a:cubicBezTo>
                  <a:cubicBezTo>
                    <a:pt x="440089" y="417705"/>
                    <a:pt x="457114" y="428832"/>
                    <a:pt x="471341" y="443059"/>
                  </a:cubicBezTo>
                  <a:cubicBezTo>
                    <a:pt x="480768" y="452486"/>
                    <a:pt x="488773" y="463591"/>
                    <a:pt x="499621" y="471340"/>
                  </a:cubicBezTo>
                  <a:cubicBezTo>
                    <a:pt x="511056" y="479508"/>
                    <a:pt x="524759" y="483909"/>
                    <a:pt x="537328" y="490193"/>
                  </a:cubicBezTo>
                  <a:cubicBezTo>
                    <a:pt x="549897" y="502762"/>
                    <a:pt x="560815" y="517236"/>
                    <a:pt x="575036" y="527901"/>
                  </a:cubicBezTo>
                  <a:cubicBezTo>
                    <a:pt x="595023" y="542891"/>
                    <a:pt x="639260" y="555299"/>
                    <a:pt x="659877" y="565608"/>
                  </a:cubicBezTo>
                  <a:cubicBezTo>
                    <a:pt x="676265" y="573802"/>
                    <a:pt x="690879" y="585201"/>
                    <a:pt x="707011" y="593888"/>
                  </a:cubicBezTo>
                  <a:cubicBezTo>
                    <a:pt x="731757" y="607213"/>
                    <a:pt x="759040" y="616007"/>
                    <a:pt x="782425" y="631596"/>
                  </a:cubicBezTo>
                  <a:cubicBezTo>
                    <a:pt x="810825" y="650528"/>
                    <a:pt x="814928" y="654952"/>
                    <a:pt x="848413" y="669303"/>
                  </a:cubicBezTo>
                  <a:cubicBezTo>
                    <a:pt x="857546" y="673217"/>
                    <a:pt x="867266" y="675588"/>
                    <a:pt x="876693" y="678730"/>
                  </a:cubicBezTo>
                  <a:cubicBezTo>
                    <a:pt x="983509" y="758841"/>
                    <a:pt x="848588" y="661165"/>
                    <a:pt x="952108" y="725864"/>
                  </a:cubicBezTo>
                  <a:cubicBezTo>
                    <a:pt x="969177" y="736532"/>
                    <a:pt x="998161" y="763031"/>
                    <a:pt x="1018095" y="772998"/>
                  </a:cubicBezTo>
                  <a:cubicBezTo>
                    <a:pt x="1053590" y="790746"/>
                    <a:pt x="1066935" y="792277"/>
                    <a:pt x="1102937" y="801278"/>
                  </a:cubicBezTo>
                  <a:cubicBezTo>
                    <a:pt x="1128075" y="813847"/>
                    <a:pt x="1152256" y="828547"/>
                    <a:pt x="1178351" y="838985"/>
                  </a:cubicBezTo>
                  <a:cubicBezTo>
                    <a:pt x="1194062" y="845270"/>
                    <a:pt x="1210350" y="850271"/>
                    <a:pt x="1225485" y="857839"/>
                  </a:cubicBezTo>
                  <a:cubicBezTo>
                    <a:pt x="1260198" y="875195"/>
                    <a:pt x="1250156" y="883151"/>
                    <a:pt x="1291473" y="895546"/>
                  </a:cubicBezTo>
                  <a:cubicBezTo>
                    <a:pt x="1309780" y="901038"/>
                    <a:pt x="1329228" y="901554"/>
                    <a:pt x="1348033" y="904973"/>
                  </a:cubicBezTo>
                  <a:cubicBezTo>
                    <a:pt x="1363797" y="907839"/>
                    <a:pt x="1379709" y="910184"/>
                    <a:pt x="1395167" y="914400"/>
                  </a:cubicBezTo>
                  <a:cubicBezTo>
                    <a:pt x="1414340" y="919629"/>
                    <a:pt x="1432363" y="928784"/>
                    <a:pt x="1451728" y="933253"/>
                  </a:cubicBezTo>
                  <a:cubicBezTo>
                    <a:pt x="1489249" y="941912"/>
                    <a:pt x="1580497" y="947909"/>
                    <a:pt x="1611984" y="952107"/>
                  </a:cubicBezTo>
                  <a:cubicBezTo>
                    <a:pt x="1627866" y="954225"/>
                    <a:pt x="1643407" y="958392"/>
                    <a:pt x="1659118" y="961534"/>
                  </a:cubicBezTo>
                  <a:cubicBezTo>
                    <a:pt x="1674829" y="970961"/>
                    <a:pt x="1689240" y="983009"/>
                    <a:pt x="1706252" y="989814"/>
                  </a:cubicBezTo>
                  <a:cubicBezTo>
                    <a:pt x="1721129" y="995765"/>
                    <a:pt x="1737745" y="995765"/>
                    <a:pt x="1753386" y="999241"/>
                  </a:cubicBezTo>
                  <a:cubicBezTo>
                    <a:pt x="1766033" y="1002052"/>
                    <a:pt x="1778917" y="1004240"/>
                    <a:pt x="1791093" y="1008668"/>
                  </a:cubicBezTo>
                  <a:cubicBezTo>
                    <a:pt x="1902194" y="1049068"/>
                    <a:pt x="1811476" y="1029347"/>
                    <a:pt x="1913642" y="1046375"/>
                  </a:cubicBezTo>
                  <a:cubicBezTo>
                    <a:pt x="1945065" y="1058944"/>
                    <a:pt x="1974407" y="1079296"/>
                    <a:pt x="2007910" y="1084082"/>
                  </a:cubicBezTo>
                  <a:cubicBezTo>
                    <a:pt x="2092819" y="1096212"/>
                    <a:pt x="2051980" y="1089856"/>
                    <a:pt x="2130458" y="1102936"/>
                  </a:cubicBezTo>
                  <a:cubicBezTo>
                    <a:pt x="2158190" y="1114821"/>
                    <a:pt x="2289936" y="1173685"/>
                    <a:pt x="2337848" y="1187777"/>
                  </a:cubicBezTo>
                  <a:cubicBezTo>
                    <a:pt x="2460422" y="1223828"/>
                    <a:pt x="2386322" y="1186429"/>
                    <a:pt x="2507530" y="1234911"/>
                  </a:cubicBezTo>
                  <a:cubicBezTo>
                    <a:pt x="2605050" y="1273919"/>
                    <a:pt x="2523876" y="1260207"/>
                    <a:pt x="2648932" y="1291472"/>
                  </a:cubicBezTo>
                  <a:cubicBezTo>
                    <a:pt x="2670488" y="1296861"/>
                    <a:pt x="2693059" y="1296924"/>
                    <a:pt x="2714920" y="1300899"/>
                  </a:cubicBezTo>
                  <a:cubicBezTo>
                    <a:pt x="2728771" y="1303417"/>
                    <a:pt x="2766028" y="1313375"/>
                    <a:pt x="2780908" y="1319752"/>
                  </a:cubicBezTo>
                  <a:cubicBezTo>
                    <a:pt x="2793824" y="1325288"/>
                    <a:pt x="2805699" y="1333070"/>
                    <a:pt x="2818615" y="1338606"/>
                  </a:cubicBezTo>
                  <a:cubicBezTo>
                    <a:pt x="2827748" y="1342520"/>
                    <a:pt x="2837762" y="1344119"/>
                    <a:pt x="2846895" y="1348033"/>
                  </a:cubicBezTo>
                  <a:cubicBezTo>
                    <a:pt x="2859812" y="1353569"/>
                    <a:pt x="2871555" y="1361667"/>
                    <a:pt x="2884603" y="1366886"/>
                  </a:cubicBezTo>
                  <a:cubicBezTo>
                    <a:pt x="2903055" y="1374267"/>
                    <a:pt x="2923388" y="1376853"/>
                    <a:pt x="2941163" y="1385740"/>
                  </a:cubicBezTo>
                  <a:cubicBezTo>
                    <a:pt x="2953732" y="1392024"/>
                    <a:pt x="2966587" y="1397768"/>
                    <a:pt x="2978871" y="1404593"/>
                  </a:cubicBezTo>
                  <a:cubicBezTo>
                    <a:pt x="2994888" y="1413491"/>
                    <a:pt x="3009617" y="1424680"/>
                    <a:pt x="3026005" y="1432874"/>
                  </a:cubicBezTo>
                  <a:cubicBezTo>
                    <a:pt x="3034893" y="1437318"/>
                    <a:pt x="3044603" y="1440067"/>
                    <a:pt x="3054285" y="1442301"/>
                  </a:cubicBezTo>
                  <a:cubicBezTo>
                    <a:pt x="3085509" y="1449507"/>
                    <a:pt x="3117465" y="1453382"/>
                    <a:pt x="3148553" y="1461154"/>
                  </a:cubicBezTo>
                  <a:lnTo>
                    <a:pt x="3186260" y="1470581"/>
                  </a:lnTo>
                  <a:cubicBezTo>
                    <a:pt x="3252248" y="1467439"/>
                    <a:pt x="3319059" y="1472015"/>
                    <a:pt x="3384223" y="1461154"/>
                  </a:cubicBezTo>
                  <a:cubicBezTo>
                    <a:pt x="3397373" y="1458962"/>
                    <a:pt x="3404755" y="1443722"/>
                    <a:pt x="3412504" y="1432874"/>
                  </a:cubicBezTo>
                  <a:cubicBezTo>
                    <a:pt x="3420672" y="1421439"/>
                    <a:pt x="3424385" y="1407368"/>
                    <a:pt x="3431357" y="1395167"/>
                  </a:cubicBezTo>
                  <a:cubicBezTo>
                    <a:pt x="3436978" y="1385330"/>
                    <a:pt x="3444590" y="1376723"/>
                    <a:pt x="3450211" y="1366886"/>
                  </a:cubicBezTo>
                  <a:cubicBezTo>
                    <a:pt x="3457183" y="1354685"/>
                    <a:pt x="3461834" y="1341229"/>
                    <a:pt x="3469064" y="1329179"/>
                  </a:cubicBezTo>
                  <a:cubicBezTo>
                    <a:pt x="3480722" y="1309749"/>
                    <a:pt x="3485275" y="1279784"/>
                    <a:pt x="3506772" y="1272618"/>
                  </a:cubicBezTo>
                  <a:cubicBezTo>
                    <a:pt x="3597653" y="1242323"/>
                    <a:pt x="3525115" y="1263191"/>
                    <a:pt x="3733015" y="126319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B8972244-8932-4CAA-BA5F-DA708779D80A}"/>
                </a:ext>
              </a:extLst>
            </p:cNvPr>
            <p:cNvSpPr/>
            <p:nvPr/>
          </p:nvSpPr>
          <p:spPr>
            <a:xfrm>
              <a:off x="-3370501" y="5504363"/>
              <a:ext cx="3704734" cy="245209"/>
            </a:xfrm>
            <a:custGeom>
              <a:avLst/>
              <a:gdLst>
                <a:gd name="connsiteX0" fmla="*/ 0 w 3704734"/>
                <a:gd name="connsiteY0" fmla="*/ 0 h 245209"/>
                <a:gd name="connsiteX1" fmla="*/ 65987 w 3704734"/>
                <a:gd name="connsiteY1" fmla="*/ 9427 h 245209"/>
                <a:gd name="connsiteX2" fmla="*/ 546754 w 3704734"/>
                <a:gd name="connsiteY2" fmla="*/ 37707 h 245209"/>
                <a:gd name="connsiteX3" fmla="*/ 744717 w 3704734"/>
                <a:gd name="connsiteY3" fmla="*/ 56561 h 245209"/>
                <a:gd name="connsiteX4" fmla="*/ 820132 w 3704734"/>
                <a:gd name="connsiteY4" fmla="*/ 65988 h 245209"/>
                <a:gd name="connsiteX5" fmla="*/ 886119 w 3704734"/>
                <a:gd name="connsiteY5" fmla="*/ 84842 h 245209"/>
                <a:gd name="connsiteX6" fmla="*/ 942680 w 3704734"/>
                <a:gd name="connsiteY6" fmla="*/ 94268 h 245209"/>
                <a:gd name="connsiteX7" fmla="*/ 989814 w 3704734"/>
                <a:gd name="connsiteY7" fmla="*/ 103695 h 245209"/>
                <a:gd name="connsiteX8" fmla="*/ 1018095 w 3704734"/>
                <a:gd name="connsiteY8" fmla="*/ 113122 h 245209"/>
                <a:gd name="connsiteX9" fmla="*/ 1168924 w 3704734"/>
                <a:gd name="connsiteY9" fmla="*/ 131976 h 245209"/>
                <a:gd name="connsiteX10" fmla="*/ 1545996 w 3704734"/>
                <a:gd name="connsiteY10" fmla="*/ 160256 h 245209"/>
                <a:gd name="connsiteX11" fmla="*/ 1649691 w 3704734"/>
                <a:gd name="connsiteY11" fmla="*/ 169683 h 245209"/>
                <a:gd name="connsiteX12" fmla="*/ 1725105 w 3704734"/>
                <a:gd name="connsiteY12" fmla="*/ 179110 h 245209"/>
                <a:gd name="connsiteX13" fmla="*/ 2337847 w 3704734"/>
                <a:gd name="connsiteY13" fmla="*/ 188536 h 245209"/>
                <a:gd name="connsiteX14" fmla="*/ 2441542 w 3704734"/>
                <a:gd name="connsiteY14" fmla="*/ 207390 h 245209"/>
                <a:gd name="connsiteX15" fmla="*/ 2564091 w 3704734"/>
                <a:gd name="connsiteY15" fmla="*/ 226244 h 245209"/>
                <a:gd name="connsiteX16" fmla="*/ 2592371 w 3704734"/>
                <a:gd name="connsiteY16" fmla="*/ 235670 h 245209"/>
                <a:gd name="connsiteX17" fmla="*/ 3195686 w 3704734"/>
                <a:gd name="connsiteY17" fmla="*/ 235670 h 245209"/>
                <a:gd name="connsiteX18" fmla="*/ 3289954 w 3704734"/>
                <a:gd name="connsiteY18" fmla="*/ 207390 h 245209"/>
                <a:gd name="connsiteX19" fmla="*/ 3318235 w 3704734"/>
                <a:gd name="connsiteY19" fmla="*/ 197963 h 245209"/>
                <a:gd name="connsiteX20" fmla="*/ 3365369 w 3704734"/>
                <a:gd name="connsiteY20" fmla="*/ 150829 h 245209"/>
                <a:gd name="connsiteX21" fmla="*/ 3393649 w 3704734"/>
                <a:gd name="connsiteY21" fmla="*/ 122549 h 245209"/>
                <a:gd name="connsiteX22" fmla="*/ 3478491 w 3704734"/>
                <a:gd name="connsiteY22" fmla="*/ 75415 h 245209"/>
                <a:gd name="connsiteX23" fmla="*/ 3704734 w 3704734"/>
                <a:gd name="connsiteY23" fmla="*/ 37707 h 24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704734" h="245209">
                  <a:moveTo>
                    <a:pt x="0" y="0"/>
                  </a:moveTo>
                  <a:cubicBezTo>
                    <a:pt x="21996" y="3142"/>
                    <a:pt x="43854" y="7474"/>
                    <a:pt x="65987" y="9427"/>
                  </a:cubicBezTo>
                  <a:cubicBezTo>
                    <a:pt x="295504" y="29679"/>
                    <a:pt x="324483" y="28446"/>
                    <a:pt x="546754" y="37707"/>
                  </a:cubicBezTo>
                  <a:lnTo>
                    <a:pt x="744717" y="56561"/>
                  </a:lnTo>
                  <a:cubicBezTo>
                    <a:pt x="769916" y="59168"/>
                    <a:pt x="795290" y="61019"/>
                    <a:pt x="820132" y="65988"/>
                  </a:cubicBezTo>
                  <a:cubicBezTo>
                    <a:pt x="842564" y="70474"/>
                    <a:pt x="863829" y="79698"/>
                    <a:pt x="886119" y="84842"/>
                  </a:cubicBezTo>
                  <a:cubicBezTo>
                    <a:pt x="904743" y="89140"/>
                    <a:pt x="923875" y="90849"/>
                    <a:pt x="942680" y="94268"/>
                  </a:cubicBezTo>
                  <a:cubicBezTo>
                    <a:pt x="958444" y="97134"/>
                    <a:pt x="974270" y="99809"/>
                    <a:pt x="989814" y="103695"/>
                  </a:cubicBezTo>
                  <a:cubicBezTo>
                    <a:pt x="999454" y="106105"/>
                    <a:pt x="1008351" y="111173"/>
                    <a:pt x="1018095" y="113122"/>
                  </a:cubicBezTo>
                  <a:cubicBezTo>
                    <a:pt x="1049901" y="119483"/>
                    <a:pt x="1141847" y="129175"/>
                    <a:pt x="1168924" y="131976"/>
                  </a:cubicBezTo>
                  <a:cubicBezTo>
                    <a:pt x="1491992" y="165396"/>
                    <a:pt x="1222727" y="139399"/>
                    <a:pt x="1545996" y="160256"/>
                  </a:cubicBezTo>
                  <a:cubicBezTo>
                    <a:pt x="1580632" y="162491"/>
                    <a:pt x="1615174" y="166050"/>
                    <a:pt x="1649691" y="169683"/>
                  </a:cubicBezTo>
                  <a:cubicBezTo>
                    <a:pt x="1674885" y="172335"/>
                    <a:pt x="1699781" y="178416"/>
                    <a:pt x="1725105" y="179110"/>
                  </a:cubicBezTo>
                  <a:cubicBezTo>
                    <a:pt x="1929300" y="184704"/>
                    <a:pt x="2133600" y="185394"/>
                    <a:pt x="2337847" y="188536"/>
                  </a:cubicBezTo>
                  <a:cubicBezTo>
                    <a:pt x="2505593" y="212500"/>
                    <a:pt x="2330424" y="185166"/>
                    <a:pt x="2441542" y="207390"/>
                  </a:cubicBezTo>
                  <a:cubicBezTo>
                    <a:pt x="2474241" y="213930"/>
                    <a:pt x="2532398" y="221716"/>
                    <a:pt x="2564091" y="226244"/>
                  </a:cubicBezTo>
                  <a:cubicBezTo>
                    <a:pt x="2573518" y="229386"/>
                    <a:pt x="2582466" y="234878"/>
                    <a:pt x="2592371" y="235670"/>
                  </a:cubicBezTo>
                  <a:cubicBezTo>
                    <a:pt x="2818746" y="253779"/>
                    <a:pt x="2945937" y="241617"/>
                    <a:pt x="3195686" y="235670"/>
                  </a:cubicBezTo>
                  <a:cubicBezTo>
                    <a:pt x="3252676" y="221424"/>
                    <a:pt x="3221100" y="230342"/>
                    <a:pt x="3289954" y="207390"/>
                  </a:cubicBezTo>
                  <a:lnTo>
                    <a:pt x="3318235" y="197963"/>
                  </a:lnTo>
                  <a:cubicBezTo>
                    <a:pt x="3352801" y="146116"/>
                    <a:pt x="3318235" y="190108"/>
                    <a:pt x="3365369" y="150829"/>
                  </a:cubicBezTo>
                  <a:cubicBezTo>
                    <a:pt x="3375610" y="142294"/>
                    <a:pt x="3383126" y="130734"/>
                    <a:pt x="3393649" y="122549"/>
                  </a:cubicBezTo>
                  <a:cubicBezTo>
                    <a:pt x="3442270" y="84733"/>
                    <a:pt x="3435821" y="89638"/>
                    <a:pt x="3478491" y="75415"/>
                  </a:cubicBezTo>
                  <a:cubicBezTo>
                    <a:pt x="3582112" y="6332"/>
                    <a:pt x="3512392" y="37707"/>
                    <a:pt x="3704734" y="3770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FDBF154-35A3-4ACB-BF5A-8A09066C0C24}"/>
                  </a:ext>
                </a:extLst>
              </p:cNvPr>
              <p:cNvSpPr/>
              <p:nvPr/>
            </p:nvSpPr>
            <p:spPr>
              <a:xfrm>
                <a:off x="4984544" y="521130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FDBF154-35A3-4ACB-BF5A-8A09066C0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544" y="5211303"/>
                <a:ext cx="103118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BABE43A-2A7B-4DFB-A500-C0017E77B559}"/>
                  </a:ext>
                </a:extLst>
              </p:cNvPr>
              <p:cNvSpPr/>
              <p:nvPr/>
            </p:nvSpPr>
            <p:spPr>
              <a:xfrm>
                <a:off x="5031678" y="6153983"/>
                <a:ext cx="12604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BABE43A-2A7B-4DFB-A500-C0017E77B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78" y="6153983"/>
                <a:ext cx="126041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D4F690B-F728-40B6-8B44-0C7349E27334}"/>
                  </a:ext>
                </a:extLst>
              </p:cNvPr>
              <p:cNvSpPr/>
              <p:nvPr/>
            </p:nvSpPr>
            <p:spPr>
              <a:xfrm>
                <a:off x="5003397" y="564727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D4F690B-F728-40B6-8B44-0C7349E27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97" y="5647275"/>
                <a:ext cx="103118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3DFCDB7-6820-4B98-8B4C-88B2D9C49AA0}"/>
                  </a:ext>
                </a:extLst>
              </p:cNvPr>
              <p:cNvSpPr/>
              <p:nvPr/>
            </p:nvSpPr>
            <p:spPr>
              <a:xfrm>
                <a:off x="4956263" y="468353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3DFCDB7-6820-4B98-8B4C-88B2D9C4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263" y="4683539"/>
                <a:ext cx="103118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AC79DA-F51A-4A59-B886-F4CA9AE20DF4}"/>
                  </a:ext>
                </a:extLst>
              </p:cNvPr>
              <p:cNvSpPr/>
              <p:nvPr/>
            </p:nvSpPr>
            <p:spPr>
              <a:xfrm>
                <a:off x="4956263" y="432556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AC79DA-F51A-4A59-B886-F4CA9AE20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263" y="4325569"/>
                <a:ext cx="137101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右大括弧 53">
            <a:extLst>
              <a:ext uri="{FF2B5EF4-FFF2-40B4-BE49-F238E27FC236}">
                <a16:creationId xmlns:a16="http://schemas.microsoft.com/office/drawing/2014/main" id="{1C863DF8-C1C3-4D0D-A065-D20048787675}"/>
              </a:ext>
            </a:extLst>
          </p:cNvPr>
          <p:cNvSpPr/>
          <p:nvPr/>
        </p:nvSpPr>
        <p:spPr>
          <a:xfrm>
            <a:off x="6251079" y="4225245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CEF1FA6-B541-4B13-ABE8-DE1F0A9BBACA}"/>
              </a:ext>
            </a:extLst>
          </p:cNvPr>
          <p:cNvSpPr txBox="1"/>
          <p:nvPr/>
        </p:nvSpPr>
        <p:spPr>
          <a:xfrm>
            <a:off x="403508" y="1282324"/>
            <a:ext cx="3891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Advantage Actor-Critic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221E33F1-1BFE-48C7-8DE2-8A1CACBCD2D1}"/>
              </a:ext>
            </a:extLst>
          </p:cNvPr>
          <p:cNvSpPr/>
          <p:nvPr/>
        </p:nvSpPr>
        <p:spPr>
          <a:xfrm>
            <a:off x="22279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BF4714EF-B721-45C4-AC1B-527FB5B2504D}"/>
                  </a:ext>
                </a:extLst>
              </p:cNvPr>
              <p:cNvSpPr txBox="1"/>
              <p:nvPr/>
            </p:nvSpPr>
            <p:spPr>
              <a:xfrm>
                <a:off x="2060134" y="5558380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BF4714EF-B721-45C4-AC1B-527FB5B2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34" y="5558380"/>
                <a:ext cx="480488" cy="461665"/>
              </a:xfrm>
              <a:prstGeom prst="rect">
                <a:avLst/>
              </a:prstGeom>
              <a:blipFill>
                <a:blip r:embed="rId18"/>
                <a:stretch>
                  <a:fillRect r="-44304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B84B00-D967-4F39-9188-D03E2AB0F096}"/>
                  </a:ext>
                </a:extLst>
              </p:cNvPr>
              <p:cNvSpPr txBox="1"/>
              <p:nvPr/>
            </p:nvSpPr>
            <p:spPr>
              <a:xfrm>
                <a:off x="1112973" y="4613470"/>
                <a:ext cx="1616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B84B00-D967-4F39-9188-D03E2AB0F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73" y="4613470"/>
                <a:ext cx="1616207" cy="461665"/>
              </a:xfrm>
              <a:prstGeom prst="rect">
                <a:avLst/>
              </a:prstGeom>
              <a:blipFill>
                <a:blip r:embed="rId19"/>
                <a:stretch>
                  <a:fillRect l="-60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340C30F-123A-47E0-86F5-C3AFD820B9EC}"/>
                  </a:ext>
                </a:extLst>
              </p:cNvPr>
              <p:cNvSpPr/>
              <p:nvPr/>
            </p:nvSpPr>
            <p:spPr>
              <a:xfrm>
                <a:off x="7256081" y="5350222"/>
                <a:ext cx="16563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340C30F-123A-47E0-86F5-C3AFD820B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081" y="5350222"/>
                <a:ext cx="1656351" cy="477888"/>
              </a:xfrm>
              <a:prstGeom prst="rect">
                <a:avLst/>
              </a:prstGeom>
              <a:blipFill>
                <a:blip r:embed="rId2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5D60D35-8DF0-432D-8B4B-E2C48F487951}"/>
                  </a:ext>
                </a:extLst>
              </p:cNvPr>
              <p:cNvSpPr/>
              <p:nvPr/>
            </p:nvSpPr>
            <p:spPr>
              <a:xfrm>
                <a:off x="7291490" y="4888557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5D60D35-8DF0-432D-8B4B-E2C48F487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90" y="4888557"/>
                <a:ext cx="483850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CF67E0E-E7CF-4CCD-AEFF-2E744B940DBD}"/>
              </a:ext>
            </a:extLst>
          </p:cNvPr>
          <p:cNvCxnSpPr>
            <a:cxnSpLocks/>
          </p:cNvCxnSpPr>
          <p:nvPr/>
        </p:nvCxnSpPr>
        <p:spPr>
          <a:xfrm>
            <a:off x="6305395" y="1090736"/>
            <a:ext cx="15253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1B593911-FC3A-4764-98A2-33AC385F1598}"/>
                  </a:ext>
                </a:extLst>
              </p:cNvPr>
              <p:cNvSpPr/>
              <p:nvPr/>
            </p:nvSpPr>
            <p:spPr>
              <a:xfrm>
                <a:off x="5406251" y="228003"/>
                <a:ext cx="3390900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1B593911-FC3A-4764-98A2-33AC385F1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251" y="228003"/>
                <a:ext cx="3390900" cy="477888"/>
              </a:xfrm>
              <a:prstGeom prst="rect">
                <a:avLst/>
              </a:prstGeom>
              <a:blipFill>
                <a:blip r:embed="rId2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36AC52-51ED-4856-A7E1-32B36A659C2E}"/>
                  </a:ext>
                </a:extLst>
              </p:cNvPr>
              <p:cNvSpPr/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36AC52-51ED-4856-A7E1-32B36A659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  <a:blipFill>
                <a:blip r:embed="rId2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DF086F6-354A-4675-821C-4067AC012FA3}"/>
                  </a:ext>
                </a:extLst>
              </p:cNvPr>
              <p:cNvSpPr txBox="1"/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DF086F6-354A-4675-821C-4067AC012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blipFill>
                <a:blip r:embed="rId2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F6502AB-467C-4953-88EE-FFB022C9244E}"/>
                  </a:ext>
                </a:extLst>
              </p:cNvPr>
              <p:cNvSpPr txBox="1"/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F6502AB-467C-4953-88EE-FFB022C92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5AC5401-D867-4435-A1D9-F0E85EA18B6D}"/>
                  </a:ext>
                </a:extLst>
              </p:cNvPr>
              <p:cNvSpPr txBox="1"/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5AC5401-D867-4435-A1D9-F0E85EA18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82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53" grpId="0"/>
      <p:bldP spid="54" grpId="0" animBg="1"/>
      <p:bldP spid="55" grpId="0"/>
      <p:bldP spid="56" grpId="0" animBg="1"/>
      <p:bldP spid="59" grpId="0"/>
      <p:bldP spid="60" grpId="0"/>
      <p:bldP spid="61" grpId="0"/>
      <p:bldP spid="62" grpId="0"/>
      <p:bldP spid="6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of Actor-Critic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5626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parameters of actor and critic can be shared.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5592592-6B11-4967-AAE9-52362E9BDB5D}"/>
              </a:ext>
            </a:extLst>
          </p:cNvPr>
          <p:cNvGrpSpPr/>
          <p:nvPr/>
        </p:nvGrpSpPr>
        <p:grpSpPr>
          <a:xfrm>
            <a:off x="1126000" y="3208794"/>
            <a:ext cx="5724749" cy="2357891"/>
            <a:chOff x="1849900" y="3208794"/>
            <a:chExt cx="5724749" cy="2357891"/>
          </a:xfrm>
        </p:grpSpPr>
        <p:sp>
          <p:nvSpPr>
            <p:cNvPr id="4" name="矩形 3"/>
            <p:cNvSpPr/>
            <p:nvPr/>
          </p:nvSpPr>
          <p:spPr>
            <a:xfrm>
              <a:off x="2641326" y="3713744"/>
              <a:ext cx="1437293" cy="15003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6" name="直線單箭頭接點 5"/>
            <p:cNvCxnSpPr>
              <a:cxnSpLocks/>
            </p:cNvCxnSpPr>
            <p:nvPr/>
          </p:nvCxnSpPr>
          <p:spPr>
            <a:xfrm>
              <a:off x="2210763" y="4424419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群組 6"/>
            <p:cNvGrpSpPr/>
            <p:nvPr/>
          </p:nvGrpSpPr>
          <p:grpSpPr>
            <a:xfrm>
              <a:off x="1849900" y="3969278"/>
              <a:ext cx="410993" cy="910282"/>
              <a:chOff x="4956245" y="3228766"/>
              <a:chExt cx="410993" cy="91028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矩形 15"/>
            <p:cNvSpPr/>
            <p:nvPr/>
          </p:nvSpPr>
          <p:spPr>
            <a:xfrm>
              <a:off x="4771330" y="4861554"/>
              <a:ext cx="1437293" cy="7051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17" name="Shape 229"/>
            <p:cNvCxnSpPr/>
            <p:nvPr/>
          </p:nvCxnSpPr>
          <p:spPr>
            <a:xfrm>
              <a:off x="6236844" y="3441853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229"/>
            <p:cNvCxnSpPr/>
            <p:nvPr/>
          </p:nvCxnSpPr>
          <p:spPr>
            <a:xfrm>
              <a:off x="6236844" y="3969278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9" name="Shape 229"/>
            <p:cNvCxnSpPr/>
            <p:nvPr/>
          </p:nvCxnSpPr>
          <p:spPr>
            <a:xfrm>
              <a:off x="6236844" y="4463932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20" name="文字方塊 19"/>
            <p:cNvSpPr txBox="1"/>
            <p:nvPr/>
          </p:nvSpPr>
          <p:spPr>
            <a:xfrm>
              <a:off x="6635194" y="4263877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636651" y="3749993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625861" y="3236110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771329" y="3208794"/>
              <a:ext cx="1437293" cy="14551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24" name="Shape 229"/>
            <p:cNvCxnSpPr>
              <a:cxnSpLocks/>
              <a:endCxn id="23" idx="1"/>
            </p:cNvCxnSpPr>
            <p:nvPr/>
          </p:nvCxnSpPr>
          <p:spPr>
            <a:xfrm flipV="1">
              <a:off x="4078619" y="3936391"/>
              <a:ext cx="692710" cy="48803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26" name="Shape 229"/>
            <p:cNvCxnSpPr>
              <a:cxnSpLocks/>
              <a:stCxn id="4" idx="3"/>
            </p:cNvCxnSpPr>
            <p:nvPr/>
          </p:nvCxnSpPr>
          <p:spPr>
            <a:xfrm>
              <a:off x="4078619" y="4463932"/>
              <a:ext cx="698655" cy="757536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grpSp>
          <p:nvGrpSpPr>
            <p:cNvPr id="29" name="群組 28"/>
            <p:cNvGrpSpPr/>
            <p:nvPr/>
          </p:nvGrpSpPr>
          <p:grpSpPr>
            <a:xfrm>
              <a:off x="6256140" y="4956334"/>
              <a:ext cx="1318509" cy="461665"/>
              <a:chOff x="8057549" y="5564549"/>
              <a:chExt cx="1318509" cy="4616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8471002" y="5564549"/>
                <a:ext cx="9050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cxnSp>
            <p:nvCxnSpPr>
              <p:cNvPr id="28" name="Shape 229"/>
              <p:cNvCxnSpPr/>
              <p:nvPr/>
            </p:nvCxnSpPr>
            <p:spPr>
              <a:xfrm>
                <a:off x="8057549" y="5814432"/>
                <a:ext cx="383836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</p:grpSp>
      <p:sp>
        <p:nvSpPr>
          <p:cNvPr id="25" name="右大括弧 24">
            <a:extLst>
              <a:ext uri="{FF2B5EF4-FFF2-40B4-BE49-F238E27FC236}">
                <a16:creationId xmlns:a16="http://schemas.microsoft.com/office/drawing/2014/main" id="{9DC10A51-E8FA-4D3F-8B4D-3D244E5A45E1}"/>
              </a:ext>
            </a:extLst>
          </p:cNvPr>
          <p:cNvSpPr/>
          <p:nvPr/>
        </p:nvSpPr>
        <p:spPr>
          <a:xfrm>
            <a:off x="6850749" y="3144365"/>
            <a:ext cx="409162" cy="1584049"/>
          </a:xfrm>
          <a:prstGeom prst="rightBrace">
            <a:avLst>
              <a:gd name="adj1" fmla="val 2710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B73DF04-0D96-49CE-AA82-991F89E4B1C1}"/>
              </a:ext>
            </a:extLst>
          </p:cNvPr>
          <p:cNvSpPr txBox="1"/>
          <p:nvPr/>
        </p:nvSpPr>
        <p:spPr>
          <a:xfrm>
            <a:off x="7504718" y="3688438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Actor</a:t>
            </a:r>
            <a:endParaRPr lang="zh-TW" altLang="en-US" sz="2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A12A803-538E-49B5-8B43-417DC8407027}"/>
              </a:ext>
            </a:extLst>
          </p:cNvPr>
          <p:cNvSpPr txBox="1"/>
          <p:nvPr/>
        </p:nvSpPr>
        <p:spPr>
          <a:xfrm>
            <a:off x="7530034" y="4952509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Critic</a:t>
            </a:r>
            <a:endParaRPr lang="zh-TW" altLang="en-US" sz="28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D34BCB8-3B24-48B8-AAD7-ECBA5D4ADF94}"/>
              </a:ext>
            </a:extLst>
          </p:cNvPr>
          <p:cNvCxnSpPr/>
          <p:nvPr/>
        </p:nvCxnSpPr>
        <p:spPr>
          <a:xfrm>
            <a:off x="6850749" y="5206217"/>
            <a:ext cx="67928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7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5393E-D517-46F2-BD4F-17619E01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Outlook: Deep Q Network (DQN)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5A69F9-C422-4A68-8A4E-4041C86E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779013"/>
            <a:ext cx="5491952" cy="49716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A6E6A2-67AC-42FC-AB3D-944A98428474}"/>
              </a:ext>
            </a:extLst>
          </p:cNvPr>
          <p:cNvSpPr/>
          <p:nvPr/>
        </p:nvSpPr>
        <p:spPr>
          <a:xfrm>
            <a:off x="628650" y="611722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https://arxiv.org/abs/1710.02298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204694-1502-4C70-8365-DA797C2339C3}"/>
              </a:ext>
            </a:extLst>
          </p:cNvPr>
          <p:cNvSpPr txBox="1"/>
          <p:nvPr/>
        </p:nvSpPr>
        <p:spPr>
          <a:xfrm>
            <a:off x="459315" y="2611296"/>
            <a:ext cx="331270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Video:</a:t>
            </a:r>
          </a:p>
          <a:p>
            <a:r>
              <a:rPr lang="zh-TW" altLang="en-US" dirty="0"/>
              <a:t>https://youtu.be/o_g9JUMw1Oc</a:t>
            </a:r>
            <a:endParaRPr lang="en-US" altLang="zh-TW" dirty="0"/>
          </a:p>
          <a:p>
            <a:r>
              <a:rPr lang="en-US" altLang="zh-TW" dirty="0"/>
              <a:t>https://youtu.be/2-zGCx4iv_k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610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30734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4541362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0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Playing Video Game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Space invader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10" y="2700164"/>
            <a:ext cx="5701438" cy="375024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4754657" y="6153542"/>
            <a:ext cx="5805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5741628" y="6153542"/>
            <a:ext cx="5805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179806" y="5810789"/>
            <a:ext cx="753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9096" y="2544900"/>
            <a:ext cx="181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Score (reward)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4487" y="3744287"/>
            <a:ext cx="154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Kill the aliens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04903" y="1674440"/>
            <a:ext cx="4634593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Termination: all the aliens are killed, or your spaceship is destroyed.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3421786" y="3220935"/>
            <a:ext cx="3399928" cy="188809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368866" y="2778878"/>
            <a:ext cx="2385791" cy="41302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stCxn id="12" idx="1"/>
          </p:cNvCxnSpPr>
          <p:nvPr/>
        </p:nvCxnSpPr>
        <p:spPr>
          <a:xfrm flipH="1">
            <a:off x="1698171" y="4164981"/>
            <a:ext cx="172361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1698171" y="2960399"/>
            <a:ext cx="67069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35757" y="5417740"/>
            <a:ext cx="923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shield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1659409" y="5648572"/>
            <a:ext cx="1902352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686387" y="5451779"/>
            <a:ext cx="2917613" cy="427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0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edge.alluremedia.com.au/m/g/2016/05/robot-playing-video-games.jpg">
            <a:extLst>
              <a:ext uri="{FF2B5EF4-FFF2-40B4-BE49-F238E27FC236}">
                <a16:creationId xmlns:a16="http://schemas.microsoft.com/office/drawing/2014/main" id="{1FB79901-CB18-4CA3-97E5-BE8F85ED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85" y="1805232"/>
            <a:ext cx="4126173" cy="232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Playing Video Game</a:t>
            </a:r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514242" y="2743333"/>
            <a:ext cx="0" cy="3220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514242" y="5946890"/>
            <a:ext cx="33430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08661" y="2753089"/>
            <a:ext cx="242872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9993" y="2238721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Observation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6444343" y="2743333"/>
            <a:ext cx="202705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858573" y="224397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8471401" y="2714829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336279" y="6002231"/>
            <a:ext cx="313512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144479" y="2001900"/>
            <a:ext cx="1649754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4579805" y="3653823"/>
            <a:ext cx="0" cy="162430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「atari」的圖片搜尋結果">
            <a:extLst>
              <a:ext uri="{FF2B5EF4-FFF2-40B4-BE49-F238E27FC236}">
                <a16:creationId xmlns:a16="http://schemas.microsoft.com/office/drawing/2014/main" id="{73C513E5-7F54-4E28-A58A-FB7580BB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50" y="5561716"/>
            <a:ext cx="1433310" cy="6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25BE9D3E-128F-40DE-A447-4A406FA07FDC}"/>
              </a:ext>
            </a:extLst>
          </p:cNvPr>
          <p:cNvSpPr txBox="1"/>
          <p:nvPr/>
        </p:nvSpPr>
        <p:spPr>
          <a:xfrm>
            <a:off x="6883638" y="2857558"/>
            <a:ext cx="132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“right”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DDD0E0C-9C4C-4D64-A23D-F89C27F7B859}"/>
              </a:ext>
            </a:extLst>
          </p:cNvPr>
          <p:cNvSpPr txBox="1"/>
          <p:nvPr/>
        </p:nvSpPr>
        <p:spPr>
          <a:xfrm>
            <a:off x="4790951" y="4619500"/>
            <a:ext cx="1832505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reward = 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677EA85-18BC-41A3-A04A-CEE6F65B0022}"/>
              </a:ext>
            </a:extLst>
          </p:cNvPr>
          <p:cNvSpPr txBox="1"/>
          <p:nvPr/>
        </p:nvSpPr>
        <p:spPr>
          <a:xfrm>
            <a:off x="4691027" y="4051297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8029394-8A93-494F-AFF5-CE94BAF31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39" y="3063164"/>
            <a:ext cx="2826517" cy="19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edge.alluremedia.com.au/m/g/2016/05/robot-playing-video-games.jpg">
            <a:extLst>
              <a:ext uri="{FF2B5EF4-FFF2-40B4-BE49-F238E27FC236}">
                <a16:creationId xmlns:a16="http://schemas.microsoft.com/office/drawing/2014/main" id="{1FB79901-CB18-4CA3-97E5-BE8F85ED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85" y="1805232"/>
            <a:ext cx="4126173" cy="232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Playing Video Game</a:t>
            </a:r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514242" y="2743333"/>
            <a:ext cx="0" cy="3220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514242" y="5946890"/>
            <a:ext cx="33430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08661" y="2753089"/>
            <a:ext cx="242872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9993" y="2238721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Observation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6444343" y="2743333"/>
            <a:ext cx="202705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858573" y="224397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8471401" y="2714829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336279" y="6002231"/>
            <a:ext cx="313512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144479" y="2001900"/>
            <a:ext cx="1649754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4579805" y="3653823"/>
            <a:ext cx="0" cy="162430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「atari」的圖片搜尋結果">
            <a:extLst>
              <a:ext uri="{FF2B5EF4-FFF2-40B4-BE49-F238E27FC236}">
                <a16:creationId xmlns:a16="http://schemas.microsoft.com/office/drawing/2014/main" id="{73C513E5-7F54-4E28-A58A-FB7580BB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50" y="5561716"/>
            <a:ext cx="1433310" cy="6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25BE9D3E-128F-40DE-A447-4A406FA07FDC}"/>
              </a:ext>
            </a:extLst>
          </p:cNvPr>
          <p:cNvSpPr txBox="1"/>
          <p:nvPr/>
        </p:nvSpPr>
        <p:spPr>
          <a:xfrm>
            <a:off x="6883638" y="2857558"/>
            <a:ext cx="132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“fire”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DDD0E0C-9C4C-4D64-A23D-F89C27F7B859}"/>
              </a:ext>
            </a:extLst>
          </p:cNvPr>
          <p:cNvSpPr txBox="1"/>
          <p:nvPr/>
        </p:nvSpPr>
        <p:spPr>
          <a:xfrm>
            <a:off x="4790951" y="4619500"/>
            <a:ext cx="237816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reward = 5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if killing an alien.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677EA85-18BC-41A3-A04A-CEE6F65B0022}"/>
              </a:ext>
            </a:extLst>
          </p:cNvPr>
          <p:cNvSpPr txBox="1"/>
          <p:nvPr/>
        </p:nvSpPr>
        <p:spPr>
          <a:xfrm>
            <a:off x="4691027" y="4051297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8029394-8A93-494F-AFF5-CE94BAF31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39" y="3063164"/>
            <a:ext cx="2826517" cy="192819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16AEF78-F286-4818-8A01-4A08C9FA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37" y="3305860"/>
            <a:ext cx="3008827" cy="1944092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5F5C52F9-0D73-4C91-AFDA-9C2A2EBB2B57}"/>
              </a:ext>
            </a:extLst>
          </p:cNvPr>
          <p:cNvSpPr txBox="1"/>
          <p:nvPr/>
        </p:nvSpPr>
        <p:spPr>
          <a:xfrm>
            <a:off x="1733849" y="1475468"/>
            <a:ext cx="5735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 an actor maximizing expected reward.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8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Learning to play Go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3355777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Observation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084" y="3690403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5954" name="Picture 2" descr="http://www.chen-design.com/blog/blogimg/20160310-alphago-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4" y="2631804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" y="2674043"/>
            <a:ext cx="2746053" cy="2746053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6114017" y="2657699"/>
            <a:ext cx="2751833" cy="2762397"/>
            <a:chOff x="14602221" y="579260"/>
            <a:chExt cx="2751833" cy="276239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2221" y="579260"/>
              <a:ext cx="2751833" cy="2762397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15188172" y="2557401"/>
              <a:ext cx="1579929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Next Move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167" y="4500445"/>
            <a:ext cx="1969225" cy="1580611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93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Learning to play Go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3355777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Observation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084" y="3690403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5954" name="Picture 2" descr="http://www.chen-design.com/blog/blogimg/20160310-alphago-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4" y="2631804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" y="2674043"/>
            <a:ext cx="2746053" cy="274605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167" y="4500445"/>
            <a:ext cx="1969225" cy="1580611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82" y="2674043"/>
            <a:ext cx="2717561" cy="2717561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066" y="2668307"/>
            <a:ext cx="2837583" cy="2804778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3152382" y="4602735"/>
            <a:ext cx="274401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If win, reward =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144479" y="5119798"/>
            <a:ext cx="274401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If loss, reward = -1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702834" y="4085312"/>
            <a:ext cx="3631360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= 0 in most cases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D164B86-69F8-498D-91B4-59D93FFC3DFA}"/>
              </a:ext>
            </a:extLst>
          </p:cNvPr>
          <p:cNvSpPr txBox="1"/>
          <p:nvPr/>
        </p:nvSpPr>
        <p:spPr>
          <a:xfrm>
            <a:off x="1733849" y="1475468"/>
            <a:ext cx="5735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 an actor maximizing expected reward.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50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3687</TotalTime>
  <Words>2511</Words>
  <Application>Microsoft Macintosh PowerPoint</Application>
  <PresentationFormat>全屏显示(4:3)</PresentationFormat>
  <Paragraphs>834</Paragraphs>
  <Slides>47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微軟正黑體</vt:lpstr>
      <vt:lpstr>Arial</vt:lpstr>
      <vt:lpstr>Arial</vt:lpstr>
      <vt:lpstr>Calibri</vt:lpstr>
      <vt:lpstr>Calibri Light</vt:lpstr>
      <vt:lpstr>Cambria Math</vt:lpstr>
      <vt:lpstr>Times New Roman</vt:lpstr>
      <vt:lpstr>Office 佈景主題</vt:lpstr>
      <vt:lpstr>1_Office 佈景主題</vt:lpstr>
      <vt:lpstr>Introduction of Deep Reinforcement Learning (RL)</vt:lpstr>
      <vt:lpstr>Supervised Learning → RL</vt:lpstr>
      <vt:lpstr>Outline</vt:lpstr>
      <vt:lpstr>Machine Learning  ≈ Looking for a Function</vt:lpstr>
      <vt:lpstr>Example: Playing Video Game</vt:lpstr>
      <vt:lpstr>Example: Playing Video Game</vt:lpstr>
      <vt:lpstr>Example: Playing Video Game</vt:lpstr>
      <vt:lpstr>Example: Learning to play Go</vt:lpstr>
      <vt:lpstr>Example: Learning to play Go</vt:lpstr>
      <vt:lpstr>Machine Learning is so simple ……</vt:lpstr>
      <vt:lpstr>Step 1: Function with Unknown </vt:lpstr>
      <vt:lpstr>PowerPoint 演示文稿</vt:lpstr>
      <vt:lpstr>PowerPoint 演示文稿</vt:lpstr>
      <vt:lpstr>Step 3: Optimization </vt:lpstr>
      <vt:lpstr>Outline</vt:lpstr>
      <vt:lpstr>How to control your actor </vt:lpstr>
      <vt:lpstr>How to control your actor </vt:lpstr>
      <vt:lpstr>How to control your actor </vt:lpstr>
      <vt:lpstr>How to control your actor </vt:lpstr>
      <vt:lpstr>Version 0 </vt:lpstr>
      <vt:lpstr>Version 0 </vt:lpstr>
      <vt:lpstr>Version 1 </vt:lpstr>
      <vt:lpstr>Version 2 </vt:lpstr>
      <vt:lpstr>Version 3 </vt:lpstr>
      <vt:lpstr>Policy Gradient </vt:lpstr>
      <vt:lpstr>Policy Gradient </vt:lpstr>
      <vt:lpstr>Policy Gradient </vt:lpstr>
      <vt:lpstr>棋魂第八集</vt:lpstr>
      <vt:lpstr>棋魂第八集</vt:lpstr>
      <vt:lpstr>Policy Gradient </vt:lpstr>
      <vt:lpstr>On-policy v.s. Off-policy</vt:lpstr>
      <vt:lpstr>Off-policy → Proximal Policy Optimization (PPO)</vt:lpstr>
      <vt:lpstr>Collection Training Data: Exploration </vt:lpstr>
      <vt:lpstr>DeepMind - PPO</vt:lpstr>
      <vt:lpstr>OpenAI - PPO</vt:lpstr>
      <vt:lpstr>Outline</vt:lpstr>
      <vt:lpstr>Critic</vt:lpstr>
      <vt:lpstr>How to estimate V^θ (s)</vt:lpstr>
      <vt:lpstr>How to estimate V^π (s)</vt:lpstr>
      <vt:lpstr>MC v.s. TD</vt:lpstr>
      <vt:lpstr>Version 3.5 </vt:lpstr>
      <vt:lpstr>Version 3.5 </vt:lpstr>
      <vt:lpstr>Version 3.5 </vt:lpstr>
      <vt:lpstr>Version 4 </vt:lpstr>
      <vt:lpstr>Tip of Actor-Critic</vt:lpstr>
      <vt:lpstr>Outlook: Deep Q Network (DQN)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Deep Reinforcement Learning</dc:title>
  <dc:creator>Hung-yi Lee</dc:creator>
  <cp:lastModifiedBy>Microsoft Office User</cp:lastModifiedBy>
  <cp:revision>149</cp:revision>
  <dcterms:created xsi:type="dcterms:W3CDTF">2019-07-17T15:33:49Z</dcterms:created>
  <dcterms:modified xsi:type="dcterms:W3CDTF">2025-01-27T15:25:20Z</dcterms:modified>
</cp:coreProperties>
</file>